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6"/>
  </p:notesMasterIdLst>
  <p:sldIdLst>
    <p:sldId id="256" r:id="rId3"/>
    <p:sldId id="257" r:id="rId4"/>
    <p:sldId id="319" r:id="rId5"/>
    <p:sldId id="356" r:id="rId6"/>
    <p:sldId id="299" r:id="rId7"/>
    <p:sldId id="302" r:id="rId8"/>
    <p:sldId id="303" r:id="rId9"/>
    <p:sldId id="304" r:id="rId10"/>
    <p:sldId id="306" r:id="rId11"/>
    <p:sldId id="334" r:id="rId12"/>
    <p:sldId id="284" r:id="rId13"/>
    <p:sldId id="346" r:id="rId14"/>
    <p:sldId id="339" r:id="rId15"/>
    <p:sldId id="341" r:id="rId16"/>
    <p:sldId id="357" r:id="rId17"/>
    <p:sldId id="351" r:id="rId18"/>
    <p:sldId id="352" r:id="rId19"/>
    <p:sldId id="353" r:id="rId20"/>
    <p:sldId id="350" r:id="rId21"/>
    <p:sldId id="340" r:id="rId22"/>
    <p:sldId id="337" r:id="rId23"/>
    <p:sldId id="359" r:id="rId24"/>
    <p:sldId id="355" r:id="rId25"/>
  </p:sldIdLst>
  <p:sldSz cx="12192000" cy="6858000"/>
  <p:notesSz cx="6797675" cy="9928225"/>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4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549" autoAdjust="0"/>
  </p:normalViewPr>
  <p:slideViewPr>
    <p:cSldViewPr snapToGrid="0">
      <p:cViewPr varScale="1">
        <p:scale>
          <a:sx n="95" d="100"/>
          <a:sy n="95" d="100"/>
        </p:scale>
        <p:origin x="1158" y="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A80730D3-3D09-42B2-A313-F4E3BF4E0B87}" type="datetimeFigureOut">
              <a:rPr lang="nl-NL" smtClean="0"/>
              <a:t>6-10-2021</a:t>
            </a:fld>
            <a:endParaRPr lang="nl-NL"/>
          </a:p>
        </p:txBody>
      </p:sp>
      <p:sp>
        <p:nvSpPr>
          <p:cNvPr id="4" name="Tijdelijke aanduiding voor dia-afbeelding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A2C3E77D-FCE0-46F1-988E-73280A920028}" type="slidenum">
              <a:rPr lang="nl-NL" smtClean="0"/>
              <a:t>‹nr.›</a:t>
            </a:fld>
            <a:endParaRPr lang="nl-NL"/>
          </a:p>
        </p:txBody>
      </p:sp>
    </p:spTree>
    <p:extLst>
      <p:ext uri="{BB962C8B-B14F-4D97-AF65-F5344CB8AC3E}">
        <p14:creationId xmlns:p14="http://schemas.microsoft.com/office/powerpoint/2010/main" val="1264100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2C3E77D-FCE0-46F1-988E-73280A920028}" type="slidenum">
              <a:rPr lang="nl-NL" smtClean="0"/>
              <a:t>1</a:t>
            </a:fld>
            <a:endParaRPr lang="nl-NL"/>
          </a:p>
        </p:txBody>
      </p:sp>
    </p:spTree>
    <p:extLst>
      <p:ext uri="{BB962C8B-B14F-4D97-AF65-F5344CB8AC3E}">
        <p14:creationId xmlns:p14="http://schemas.microsoft.com/office/powerpoint/2010/main" val="734982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2C3E77D-FCE0-46F1-988E-73280A920028}" type="slidenum">
              <a:rPr lang="nl-NL" smtClean="0"/>
              <a:t>19</a:t>
            </a:fld>
            <a:endParaRPr lang="nl-NL"/>
          </a:p>
        </p:txBody>
      </p:sp>
    </p:spTree>
    <p:extLst>
      <p:ext uri="{BB962C8B-B14F-4D97-AF65-F5344CB8AC3E}">
        <p14:creationId xmlns:p14="http://schemas.microsoft.com/office/powerpoint/2010/main" val="1804020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2C3E77D-FCE0-46F1-988E-73280A920028}" type="slidenum">
              <a:rPr lang="nl-NL" smtClean="0"/>
              <a:t>21</a:t>
            </a:fld>
            <a:endParaRPr lang="nl-NL"/>
          </a:p>
        </p:txBody>
      </p:sp>
    </p:spTree>
    <p:extLst>
      <p:ext uri="{BB962C8B-B14F-4D97-AF65-F5344CB8AC3E}">
        <p14:creationId xmlns:p14="http://schemas.microsoft.com/office/powerpoint/2010/main" val="853290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2C3E77D-FCE0-46F1-988E-73280A920028}" type="slidenum">
              <a:rPr lang="nl-NL" smtClean="0"/>
              <a:t>22</a:t>
            </a:fld>
            <a:endParaRPr lang="nl-NL"/>
          </a:p>
        </p:txBody>
      </p:sp>
    </p:spTree>
    <p:extLst>
      <p:ext uri="{BB962C8B-B14F-4D97-AF65-F5344CB8AC3E}">
        <p14:creationId xmlns:p14="http://schemas.microsoft.com/office/powerpoint/2010/main" val="1127289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2C3E77D-FCE0-46F1-988E-73280A920028}" type="slidenum">
              <a:rPr lang="nl-NL" smtClean="0"/>
              <a:t>23</a:t>
            </a:fld>
            <a:endParaRPr lang="nl-NL"/>
          </a:p>
        </p:txBody>
      </p:sp>
    </p:spTree>
    <p:extLst>
      <p:ext uri="{BB962C8B-B14F-4D97-AF65-F5344CB8AC3E}">
        <p14:creationId xmlns:p14="http://schemas.microsoft.com/office/powerpoint/2010/main" val="2285126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2C3E77D-FCE0-46F1-988E-73280A920028}" type="slidenum">
              <a:rPr lang="nl-NL" smtClean="0"/>
              <a:t>2</a:t>
            </a:fld>
            <a:endParaRPr lang="nl-NL"/>
          </a:p>
        </p:txBody>
      </p:sp>
    </p:spTree>
    <p:extLst>
      <p:ext uri="{BB962C8B-B14F-4D97-AF65-F5344CB8AC3E}">
        <p14:creationId xmlns:p14="http://schemas.microsoft.com/office/powerpoint/2010/main" val="242143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2C3E77D-FCE0-46F1-988E-73280A920028}" type="slidenum">
              <a:rPr lang="nl-NL" smtClean="0"/>
              <a:t>3</a:t>
            </a:fld>
            <a:endParaRPr lang="nl-NL"/>
          </a:p>
        </p:txBody>
      </p:sp>
    </p:spTree>
    <p:extLst>
      <p:ext uri="{BB962C8B-B14F-4D97-AF65-F5344CB8AC3E}">
        <p14:creationId xmlns:p14="http://schemas.microsoft.com/office/powerpoint/2010/main" val="3557202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2C3E77D-FCE0-46F1-988E-73280A920028}" type="slidenum">
              <a:rPr lang="nl-NL" smtClean="0"/>
              <a:t>4</a:t>
            </a:fld>
            <a:endParaRPr lang="nl-NL"/>
          </a:p>
        </p:txBody>
      </p:sp>
    </p:spTree>
    <p:extLst>
      <p:ext uri="{BB962C8B-B14F-4D97-AF65-F5344CB8AC3E}">
        <p14:creationId xmlns:p14="http://schemas.microsoft.com/office/powerpoint/2010/main" val="3531714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fld id="{A2C3E77D-FCE0-46F1-988E-73280A920028}" type="slidenum">
              <a:rPr lang="nl-NL" smtClean="0"/>
              <a:t>5</a:t>
            </a:fld>
            <a:endParaRPr lang="nl-NL"/>
          </a:p>
        </p:txBody>
      </p:sp>
    </p:spTree>
    <p:extLst>
      <p:ext uri="{BB962C8B-B14F-4D97-AF65-F5344CB8AC3E}">
        <p14:creationId xmlns:p14="http://schemas.microsoft.com/office/powerpoint/2010/main" val="1728234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2C3E77D-FCE0-46F1-988E-73280A920028}" type="slidenum">
              <a:rPr lang="nl-NL" smtClean="0"/>
              <a:t>6</a:t>
            </a:fld>
            <a:endParaRPr lang="nl-NL"/>
          </a:p>
        </p:txBody>
      </p:sp>
    </p:spTree>
    <p:extLst>
      <p:ext uri="{BB962C8B-B14F-4D97-AF65-F5344CB8AC3E}">
        <p14:creationId xmlns:p14="http://schemas.microsoft.com/office/powerpoint/2010/main" val="1195158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2C3E77D-FCE0-46F1-988E-73280A920028}" type="slidenum">
              <a:rPr lang="nl-NL" smtClean="0"/>
              <a:t>7</a:t>
            </a:fld>
            <a:endParaRPr lang="nl-NL"/>
          </a:p>
        </p:txBody>
      </p:sp>
    </p:spTree>
    <p:extLst>
      <p:ext uri="{BB962C8B-B14F-4D97-AF65-F5344CB8AC3E}">
        <p14:creationId xmlns:p14="http://schemas.microsoft.com/office/powerpoint/2010/main" val="406639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productie liep hier op tot een ton per dag. Hier werden enkele tientallen pillen op de grond gevonden, en dacht men: ze zijn nogal slordig. Maar met dit soort aantallen spreek je over tonnen geld per dag. XTC. </a:t>
            </a:r>
          </a:p>
          <a:p>
            <a:endParaRPr lang="nl-NL" dirty="0"/>
          </a:p>
          <a:p>
            <a:r>
              <a:rPr lang="nl-NL" dirty="0"/>
              <a:t>Heel veel verontreiniging, veel kookketels. Deze worden heel veel uit de </a:t>
            </a:r>
            <a:r>
              <a:rPr lang="nl-NL" dirty="0" err="1"/>
              <a:t>championsteelt</a:t>
            </a:r>
            <a:r>
              <a:rPr lang="nl-NL" dirty="0"/>
              <a:t> gestolen. Dat zijn van die aluminium drums die omgebouwd naar kookketels, je hebt heel veel gasbranders nodig. Dat soort dingen kunnen opvallen op een bedrijventerrein, dat er mee gesleept wordt of veel gas gehaald wordt bij een mannetje. </a:t>
            </a:r>
          </a:p>
          <a:p>
            <a:endParaRPr lang="nl-NL" dirty="0"/>
          </a:p>
          <a:p>
            <a:r>
              <a:rPr lang="nl-NL" dirty="0"/>
              <a:t>Er wordt niet zo netjes gewerkt over het algemeen, de vloer moet </a:t>
            </a:r>
            <a:r>
              <a:rPr lang="nl-NL" dirty="0" err="1"/>
              <a:t>gesanneerd</a:t>
            </a:r>
            <a:r>
              <a:rPr lang="nl-NL" dirty="0"/>
              <a:t> worden. Daar betaalde de verhuurder veel geld voor. Niet alleen een ton om het bovengronds op te ruimen, maar ook de vloer nog </a:t>
            </a:r>
            <a:r>
              <a:rPr lang="nl-NL" dirty="0" err="1"/>
              <a:t>sanneren</a:t>
            </a:r>
            <a:r>
              <a:rPr lang="nl-NL" dirty="0"/>
              <a:t>. </a:t>
            </a:r>
          </a:p>
          <a:p>
            <a:endParaRPr lang="nl-NL" dirty="0"/>
          </a:p>
          <a:p>
            <a:r>
              <a:rPr lang="nl-NL" dirty="0"/>
              <a:t>Dit is nog maar het puntje van de ijsberg: 1 op de 5 labs wordt naar schatting gevonden die in Nederland zit.</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Hierbij zie je de containers met drugschemicaliën al op de vloer lopen.</a:t>
            </a:r>
          </a:p>
        </p:txBody>
      </p:sp>
      <p:sp>
        <p:nvSpPr>
          <p:cNvPr id="4" name="Tijdelijke aanduiding voor dianummer 3"/>
          <p:cNvSpPr>
            <a:spLocks noGrp="1"/>
          </p:cNvSpPr>
          <p:nvPr>
            <p:ph type="sldNum" sz="quarter" idx="5"/>
          </p:nvPr>
        </p:nvSpPr>
        <p:spPr/>
        <p:txBody>
          <a:bodyPr/>
          <a:lstStyle/>
          <a:p>
            <a:fld id="{A2C3E77D-FCE0-46F1-988E-73280A920028}" type="slidenum">
              <a:rPr lang="nl-NL" smtClean="0"/>
              <a:t>9</a:t>
            </a:fld>
            <a:endParaRPr lang="nl-NL"/>
          </a:p>
        </p:txBody>
      </p:sp>
    </p:spTree>
    <p:extLst>
      <p:ext uri="{BB962C8B-B14F-4D97-AF65-F5344CB8AC3E}">
        <p14:creationId xmlns:p14="http://schemas.microsoft.com/office/powerpoint/2010/main" val="771860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2C3E77D-FCE0-46F1-988E-73280A920028}" type="slidenum">
              <a:rPr lang="nl-NL" smtClean="0"/>
              <a:t>14</a:t>
            </a:fld>
            <a:endParaRPr lang="nl-NL"/>
          </a:p>
        </p:txBody>
      </p:sp>
    </p:spTree>
    <p:extLst>
      <p:ext uri="{BB962C8B-B14F-4D97-AF65-F5344CB8AC3E}">
        <p14:creationId xmlns:p14="http://schemas.microsoft.com/office/powerpoint/2010/main" val="1775909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C3DE89-FE08-4ACE-BC8B-B5D768E38F2E}"/>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403B763-B715-4A43-A8AD-49A33BFDEB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759330FD-2DED-4526-82D0-D1F825468C62}"/>
              </a:ext>
            </a:extLst>
          </p:cNvPr>
          <p:cNvSpPr>
            <a:spLocks noGrp="1"/>
          </p:cNvSpPr>
          <p:nvPr>
            <p:ph type="dt" sz="half" idx="10"/>
          </p:nvPr>
        </p:nvSpPr>
        <p:spPr/>
        <p:txBody>
          <a:bodyPr/>
          <a:lstStyle/>
          <a:p>
            <a:fld id="{02A60A70-C806-4620-BAE1-A150FE0C4322}" type="datetimeFigureOut">
              <a:rPr lang="nl-NL" smtClean="0"/>
              <a:t>6-10-2021</a:t>
            </a:fld>
            <a:endParaRPr lang="nl-NL"/>
          </a:p>
        </p:txBody>
      </p:sp>
      <p:sp>
        <p:nvSpPr>
          <p:cNvPr id="5" name="Tijdelijke aanduiding voor voettekst 4">
            <a:extLst>
              <a:ext uri="{FF2B5EF4-FFF2-40B4-BE49-F238E27FC236}">
                <a16:creationId xmlns:a16="http://schemas.microsoft.com/office/drawing/2014/main" id="{1A0A4714-8DFF-4431-B77D-F4AFA69B068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B5135E8-FBED-40BA-AFD0-41891121CC65}"/>
              </a:ext>
            </a:extLst>
          </p:cNvPr>
          <p:cNvSpPr>
            <a:spLocks noGrp="1"/>
          </p:cNvSpPr>
          <p:nvPr>
            <p:ph type="sldNum" sz="quarter" idx="12"/>
          </p:nvPr>
        </p:nvSpPr>
        <p:spPr/>
        <p:txBody>
          <a:bodyPr/>
          <a:lstStyle/>
          <a:p>
            <a:fld id="{3D218F20-3DFC-4CFD-9FFC-F78A37D54F36}" type="slidenum">
              <a:rPr lang="nl-NL" smtClean="0"/>
              <a:t>‹nr.›</a:t>
            </a:fld>
            <a:endParaRPr lang="nl-NL"/>
          </a:p>
        </p:txBody>
      </p:sp>
    </p:spTree>
    <p:extLst>
      <p:ext uri="{BB962C8B-B14F-4D97-AF65-F5344CB8AC3E}">
        <p14:creationId xmlns:p14="http://schemas.microsoft.com/office/powerpoint/2010/main" val="2015460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66C58E-0E5B-48F3-9672-BC6B4F63DE3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DF14D1E6-4BA8-400E-9C3A-2A0B302A9932}"/>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C1E3FF1-86EF-426F-91F8-9A6C40A79393}"/>
              </a:ext>
            </a:extLst>
          </p:cNvPr>
          <p:cNvSpPr>
            <a:spLocks noGrp="1"/>
          </p:cNvSpPr>
          <p:nvPr>
            <p:ph type="dt" sz="half" idx="10"/>
          </p:nvPr>
        </p:nvSpPr>
        <p:spPr/>
        <p:txBody>
          <a:bodyPr/>
          <a:lstStyle/>
          <a:p>
            <a:fld id="{02A60A70-C806-4620-BAE1-A150FE0C4322}" type="datetimeFigureOut">
              <a:rPr lang="nl-NL" smtClean="0"/>
              <a:t>6-10-2021</a:t>
            </a:fld>
            <a:endParaRPr lang="nl-NL"/>
          </a:p>
        </p:txBody>
      </p:sp>
      <p:sp>
        <p:nvSpPr>
          <p:cNvPr id="5" name="Tijdelijke aanduiding voor voettekst 4">
            <a:extLst>
              <a:ext uri="{FF2B5EF4-FFF2-40B4-BE49-F238E27FC236}">
                <a16:creationId xmlns:a16="http://schemas.microsoft.com/office/drawing/2014/main" id="{9BE67354-9E3B-4D87-AB1B-B02CB88A139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C895739-36E9-465D-AB90-47742746D6A2}"/>
              </a:ext>
            </a:extLst>
          </p:cNvPr>
          <p:cNvSpPr>
            <a:spLocks noGrp="1"/>
          </p:cNvSpPr>
          <p:nvPr>
            <p:ph type="sldNum" sz="quarter" idx="12"/>
          </p:nvPr>
        </p:nvSpPr>
        <p:spPr/>
        <p:txBody>
          <a:bodyPr/>
          <a:lstStyle/>
          <a:p>
            <a:fld id="{3D218F20-3DFC-4CFD-9FFC-F78A37D54F36}" type="slidenum">
              <a:rPr lang="nl-NL" smtClean="0"/>
              <a:t>‹nr.›</a:t>
            </a:fld>
            <a:endParaRPr lang="nl-NL"/>
          </a:p>
        </p:txBody>
      </p:sp>
    </p:spTree>
    <p:extLst>
      <p:ext uri="{BB962C8B-B14F-4D97-AF65-F5344CB8AC3E}">
        <p14:creationId xmlns:p14="http://schemas.microsoft.com/office/powerpoint/2010/main" val="522826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15A4475D-B077-4421-A93B-FC8D3323F2C4}"/>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0B7AE376-FCA0-4602-899B-41D6D4F9E683}"/>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09F1C91-5B42-481E-9772-F52E4B14CAFF}"/>
              </a:ext>
            </a:extLst>
          </p:cNvPr>
          <p:cNvSpPr>
            <a:spLocks noGrp="1"/>
          </p:cNvSpPr>
          <p:nvPr>
            <p:ph type="dt" sz="half" idx="10"/>
          </p:nvPr>
        </p:nvSpPr>
        <p:spPr/>
        <p:txBody>
          <a:bodyPr/>
          <a:lstStyle/>
          <a:p>
            <a:fld id="{02A60A70-C806-4620-BAE1-A150FE0C4322}" type="datetimeFigureOut">
              <a:rPr lang="nl-NL" smtClean="0"/>
              <a:t>6-10-2021</a:t>
            </a:fld>
            <a:endParaRPr lang="nl-NL"/>
          </a:p>
        </p:txBody>
      </p:sp>
      <p:sp>
        <p:nvSpPr>
          <p:cNvPr id="5" name="Tijdelijke aanduiding voor voettekst 4">
            <a:extLst>
              <a:ext uri="{FF2B5EF4-FFF2-40B4-BE49-F238E27FC236}">
                <a16:creationId xmlns:a16="http://schemas.microsoft.com/office/drawing/2014/main" id="{AD8CC697-08C3-4ADA-9A3F-87C148198CE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4EE2D69-4C43-4324-AEB4-72C4C9267FA9}"/>
              </a:ext>
            </a:extLst>
          </p:cNvPr>
          <p:cNvSpPr>
            <a:spLocks noGrp="1"/>
          </p:cNvSpPr>
          <p:nvPr>
            <p:ph type="sldNum" sz="quarter" idx="12"/>
          </p:nvPr>
        </p:nvSpPr>
        <p:spPr/>
        <p:txBody>
          <a:bodyPr/>
          <a:lstStyle/>
          <a:p>
            <a:fld id="{3D218F20-3DFC-4CFD-9FFC-F78A37D54F36}" type="slidenum">
              <a:rPr lang="nl-NL" smtClean="0"/>
              <a:t>‹nr.›</a:t>
            </a:fld>
            <a:endParaRPr lang="nl-NL"/>
          </a:p>
        </p:txBody>
      </p:sp>
    </p:spTree>
    <p:extLst>
      <p:ext uri="{BB962C8B-B14F-4D97-AF65-F5344CB8AC3E}">
        <p14:creationId xmlns:p14="http://schemas.microsoft.com/office/powerpoint/2010/main" val="1979002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useBgFill="1">
        <p:nvSpPr>
          <p:cNvPr id="10" name="Rechthoek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hthoek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hthoek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e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Rechte verbindingslijn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Rechte verbindingslijn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Rechte verbindingslijn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el 1"/>
          <p:cNvSpPr>
            <a:spLocks noGrp="1"/>
          </p:cNvSpPr>
          <p:nvPr>
            <p:ph type="ctrTitle" hasCustomPrompt="1"/>
          </p:nvPr>
        </p:nvSpPr>
        <p:spPr>
          <a:xfrm>
            <a:off x="1629103" y="2244830"/>
            <a:ext cx="8933796" cy="2437232"/>
          </a:xfrm>
        </p:spPr>
        <p:txBody>
          <a:bodyPr tIns="45720" bIns="45720" rtlCol="0" anchor="ctr">
            <a:normAutofit/>
          </a:bodyPr>
          <a:lstStyle>
            <a:lvl1pPr algn="ctr">
              <a:lnSpc>
                <a:spcPct val="83000"/>
              </a:lnSpc>
              <a:defRPr lang="en-US" sz="6000" b="0" kern="1200" cap="all" spc="-100" baseline="0" dirty="0">
                <a:solidFill>
                  <a:schemeClr val="tx1">
                    <a:lumMod val="85000"/>
                    <a:lumOff val="15000"/>
                  </a:schemeClr>
                </a:solidFill>
                <a:effectLst/>
                <a:latin typeface="+mj-lt"/>
                <a:ea typeface="+mn-ea"/>
                <a:cs typeface="+mn-cs"/>
              </a:defRPr>
            </a:lvl1pPr>
          </a:lstStyle>
          <a:p>
            <a:pPr rtl="0"/>
            <a:r>
              <a:rPr lang="nl" dirty="0"/>
              <a:t>Klik om de titelstijl van het model te bewerken</a:t>
            </a:r>
            <a:endParaRPr lang="en-US" dirty="0"/>
          </a:p>
        </p:txBody>
      </p:sp>
      <p:sp>
        <p:nvSpPr>
          <p:cNvPr id="3" name="Subtitel 2"/>
          <p:cNvSpPr>
            <a:spLocks noGrp="1"/>
          </p:cNvSpPr>
          <p:nvPr>
            <p:ph type="subTitle" idx="1"/>
          </p:nvPr>
        </p:nvSpPr>
        <p:spPr>
          <a:xfrm>
            <a:off x="1629101" y="4682062"/>
            <a:ext cx="8936846" cy="457201"/>
          </a:xfrm>
        </p:spPr>
        <p:txBody>
          <a:bodyPr rtlCol="0">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a:t>Klikken om de ondertitelstijl van het model te bewerken</a:t>
            </a:r>
            <a:endParaRPr lang="en-US" dirty="0"/>
          </a:p>
        </p:txBody>
      </p:sp>
      <p:sp>
        <p:nvSpPr>
          <p:cNvPr id="20" name="Tijdelijke aanduiding voor datum 19"/>
          <p:cNvSpPr>
            <a:spLocks noGrp="1"/>
          </p:cNvSpPr>
          <p:nvPr>
            <p:ph type="dt" sz="half" idx="10"/>
          </p:nvPr>
        </p:nvSpPr>
        <p:spPr>
          <a:xfrm>
            <a:off x="5318760" y="1341256"/>
            <a:ext cx="1554480" cy="485546"/>
          </a:xfrm>
        </p:spPr>
        <p:txBody>
          <a:bodyPr rtlCol="0"/>
          <a:lstStyle>
            <a:lvl1pPr algn="ctr">
              <a:defRPr sz="1300" spc="0" baseline="0">
                <a:solidFill>
                  <a:srgbClr val="FFFFFF"/>
                </a:solidFill>
                <a:latin typeface="+mn-lt"/>
              </a:defRPr>
            </a:lvl1pPr>
          </a:lstStyle>
          <a:p>
            <a:pPr rtl="0"/>
            <a:fld id="{7E8D7F90-5A64-4FA2-9D5B-A62D94ADDCB6}" type="datetime1">
              <a:rPr lang="nl-NL" smtClean="0"/>
              <a:t>6-10-2021</a:t>
            </a:fld>
            <a:endParaRPr lang="en-US" dirty="0"/>
          </a:p>
        </p:txBody>
      </p:sp>
      <p:sp>
        <p:nvSpPr>
          <p:cNvPr id="21" name="Tijdelijke aanduiding voor voettekst 20"/>
          <p:cNvSpPr>
            <a:spLocks noGrp="1"/>
          </p:cNvSpPr>
          <p:nvPr>
            <p:ph type="ftr" sz="quarter" idx="11"/>
          </p:nvPr>
        </p:nvSpPr>
        <p:spPr>
          <a:xfrm>
            <a:off x="1629100" y="5177408"/>
            <a:ext cx="5730295" cy="228600"/>
          </a:xfrm>
        </p:spPr>
        <p:txBody>
          <a:bodyPr rtlCol="0"/>
          <a:lstStyle>
            <a:lvl1pPr algn="l">
              <a:defRPr>
                <a:solidFill>
                  <a:schemeClr val="tx1">
                    <a:lumMod val="85000"/>
                    <a:lumOff val="15000"/>
                  </a:schemeClr>
                </a:solidFill>
              </a:defRPr>
            </a:lvl1pPr>
          </a:lstStyle>
          <a:p>
            <a:pPr rtl="0"/>
            <a:endParaRPr lang="en-US" dirty="0"/>
          </a:p>
        </p:txBody>
      </p:sp>
      <p:sp>
        <p:nvSpPr>
          <p:cNvPr id="22" name="Tijdelijke aanduiding voor dianummer 21"/>
          <p:cNvSpPr>
            <a:spLocks noGrp="1"/>
          </p:cNvSpPr>
          <p:nvPr>
            <p:ph type="sldNum" sz="quarter" idx="12"/>
          </p:nvPr>
        </p:nvSpPr>
        <p:spPr>
          <a:xfrm>
            <a:off x="8606920" y="5177408"/>
            <a:ext cx="1955980" cy="228600"/>
          </a:xfrm>
        </p:spPr>
        <p:txBody>
          <a:bodyPr rtlCol="0"/>
          <a:lstStyle>
            <a:lvl1pPr>
              <a:defRPr>
                <a:solidFill>
                  <a:schemeClr val="tx1">
                    <a:lumMod val="85000"/>
                    <a:lumOff val="15000"/>
                  </a:schemeClr>
                </a:solidFill>
              </a:defRPr>
            </a:lvl1pPr>
          </a:lstStyle>
          <a:p>
            <a:pPr rtl="0"/>
            <a:fld id="{34B7E4EF-A1BD-40F4-AB7B-04F084DD991D}" type="slidenum">
              <a:rPr lang="en-US" smtClean="0"/>
              <a:t>‹nr.›</a:t>
            </a:fld>
            <a:endParaRPr lang="en-US" dirty="0"/>
          </a:p>
        </p:txBody>
      </p:sp>
    </p:spTree>
    <p:extLst>
      <p:ext uri="{BB962C8B-B14F-4D97-AF65-F5344CB8AC3E}">
        <p14:creationId xmlns:p14="http://schemas.microsoft.com/office/powerpoint/2010/main" val="1419263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inhoud">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lvl1pPr>
              <a:defRPr/>
            </a:lvl1pPr>
          </a:lstStyle>
          <a:p>
            <a:pPr rtl="0"/>
            <a:r>
              <a:rPr lang="nl" dirty="0"/>
              <a:t>Klik om de titelstijl van het model te bewerken</a:t>
            </a:r>
            <a:endParaRPr lang="en-US" dirty="0"/>
          </a:p>
        </p:txBody>
      </p:sp>
      <p:sp>
        <p:nvSpPr>
          <p:cNvPr id="3" name="Tijdelijke aanduiding voor inhoud 2"/>
          <p:cNvSpPr>
            <a:spLocks noGrp="1"/>
          </p:cNvSpPr>
          <p:nvPr>
            <p:ph idx="1"/>
          </p:nvPr>
        </p:nvSpPr>
        <p:spPr/>
        <p:txBody>
          <a:bodyPr rtlCol="0"/>
          <a:lstStyle/>
          <a:p>
            <a:pPr lvl="0" rtl="0"/>
            <a:r>
              <a:rPr lang="nl-NL"/>
              <a:t>Klikken om de tekststijl van het model te bewerken</a:t>
            </a:r>
          </a:p>
          <a:p>
            <a:pPr lvl="1" rtl="0"/>
            <a:r>
              <a:rPr lang="nl-NL"/>
              <a:t>Tweede niveau</a:t>
            </a:r>
          </a:p>
          <a:p>
            <a:pPr lvl="2" rtl="0"/>
            <a:r>
              <a:rPr lang="nl-NL"/>
              <a:t>Derde niveau</a:t>
            </a:r>
          </a:p>
          <a:p>
            <a:pPr lvl="3" rtl="0"/>
            <a:r>
              <a:rPr lang="nl-NL"/>
              <a:t>Vierde niveau</a:t>
            </a:r>
          </a:p>
          <a:p>
            <a:pPr lvl="4" rtl="0"/>
            <a:r>
              <a:rPr lang="nl-NL"/>
              <a:t>Vijfde niveau</a:t>
            </a:r>
            <a:endParaRPr lang="en-US" dirty="0"/>
          </a:p>
        </p:txBody>
      </p:sp>
      <p:sp>
        <p:nvSpPr>
          <p:cNvPr id="4" name="Tijdelijke aanduiding voor datum 3"/>
          <p:cNvSpPr>
            <a:spLocks noGrp="1"/>
          </p:cNvSpPr>
          <p:nvPr>
            <p:ph type="dt" sz="half" idx="10"/>
          </p:nvPr>
        </p:nvSpPr>
        <p:spPr/>
        <p:txBody>
          <a:bodyPr rtlCol="0"/>
          <a:lstStyle/>
          <a:p>
            <a:pPr rtl="0"/>
            <a:fld id="{551AF0A5-5393-407E-B612-7484747D7A4A}" type="datetime1">
              <a:rPr lang="nl-NL" smtClean="0"/>
              <a:t>6-10-2021</a:t>
            </a:fld>
            <a:endParaRPr lang="en-US"/>
          </a:p>
        </p:txBody>
      </p:sp>
      <p:sp>
        <p:nvSpPr>
          <p:cNvPr id="5" name="Tijdelijke aanduiding voor voettekst 4"/>
          <p:cNvSpPr>
            <a:spLocks noGrp="1"/>
          </p:cNvSpPr>
          <p:nvPr>
            <p:ph type="ftr" sz="quarter" idx="11"/>
          </p:nvPr>
        </p:nvSpPr>
        <p:spPr/>
        <p:txBody>
          <a:bodyPr rtlCol="0"/>
          <a:lstStyle/>
          <a:p>
            <a:pPr rtl="0"/>
            <a:endParaRPr lang="en-US"/>
          </a:p>
        </p:txBody>
      </p:sp>
      <p:sp>
        <p:nvSpPr>
          <p:cNvPr id="6" name="Tijdelijke aanduiding voor dianummer 5"/>
          <p:cNvSpPr>
            <a:spLocks noGrp="1"/>
          </p:cNvSpPr>
          <p:nvPr>
            <p:ph type="sldNum" sz="quarter" idx="12"/>
          </p:nvPr>
        </p:nvSpPr>
        <p:spPr/>
        <p:txBody>
          <a:bodyPr rtlCol="0"/>
          <a:lstStyle/>
          <a:p>
            <a:pPr rtl="0"/>
            <a:fld id="{34B7E4EF-A1BD-40F4-AB7B-04F084DD991D}" type="slidenum">
              <a:rPr lang="en-US" smtClean="0"/>
              <a:t>‹nr.›</a:t>
            </a:fld>
            <a:endParaRPr lang="en-US"/>
          </a:p>
        </p:txBody>
      </p:sp>
    </p:spTree>
    <p:extLst>
      <p:ext uri="{BB962C8B-B14F-4D97-AF65-F5344CB8AC3E}">
        <p14:creationId xmlns:p14="http://schemas.microsoft.com/office/powerpoint/2010/main" val="18824667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15" name="Rechthoek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useBgFill="1">
        <p:nvSpPr>
          <p:cNvPr id="23" name="Rechthoek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hthoek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hthoek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p:cNvSpPr>
            <a:spLocks noGrp="1"/>
          </p:cNvSpPr>
          <p:nvPr>
            <p:ph type="title" hasCustomPrompt="1"/>
          </p:nvPr>
        </p:nvSpPr>
        <p:spPr>
          <a:xfrm>
            <a:off x="1629156" y="2275165"/>
            <a:ext cx="8933688" cy="2406895"/>
          </a:xfrm>
        </p:spPr>
        <p:txBody>
          <a:bodyPr rtlCol="0" anchor="ctr">
            <a:normAutofit/>
          </a:bodyPr>
          <a:lstStyle>
            <a:lvl1pPr algn="ctr">
              <a:lnSpc>
                <a:spcPct val="83000"/>
              </a:lnSpc>
              <a:defRPr lang="en-US" sz="6000" kern="1200" cap="all" spc="-100" baseline="0" dirty="0">
                <a:solidFill>
                  <a:schemeClr val="tx1">
                    <a:lumMod val="85000"/>
                    <a:lumOff val="15000"/>
                  </a:schemeClr>
                </a:solidFill>
                <a:effectLst/>
                <a:latin typeface="+mj-lt"/>
                <a:ea typeface="+mn-ea"/>
                <a:cs typeface="+mn-cs"/>
              </a:defRPr>
            </a:lvl1pPr>
          </a:lstStyle>
          <a:p>
            <a:pPr rtl="0"/>
            <a:r>
              <a:rPr lang="nl" dirty="0"/>
              <a:t>Klik om de titelstijl van het model te bewerken</a:t>
            </a:r>
            <a:endParaRPr lang="en-US" dirty="0"/>
          </a:p>
        </p:txBody>
      </p:sp>
      <p:grpSp>
        <p:nvGrpSpPr>
          <p:cNvPr id="16" name="Groe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Rechte verbindingslijn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Rechte verbindingslijn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Rechte verbindingslijn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ijdelijke aanduiding voor tekst 2"/>
          <p:cNvSpPr>
            <a:spLocks noGrp="1"/>
          </p:cNvSpPr>
          <p:nvPr>
            <p:ph type="body" idx="1"/>
          </p:nvPr>
        </p:nvSpPr>
        <p:spPr>
          <a:xfrm>
            <a:off x="1629156" y="4682062"/>
            <a:ext cx="8939784" cy="457200"/>
          </a:xfrm>
        </p:spPr>
        <p:txBody>
          <a:bodyPr rtlCol="0"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nl-NL"/>
              <a:t>Klikken om de tekststijl van het model te bewerken</a:t>
            </a:r>
          </a:p>
        </p:txBody>
      </p:sp>
      <p:sp>
        <p:nvSpPr>
          <p:cNvPr id="4" name="Tijdelijke aanduiding voor datum 3"/>
          <p:cNvSpPr>
            <a:spLocks noGrp="1"/>
          </p:cNvSpPr>
          <p:nvPr>
            <p:ph type="dt" sz="half" idx="10"/>
          </p:nvPr>
        </p:nvSpPr>
        <p:spPr>
          <a:xfrm>
            <a:off x="5318760" y="1344502"/>
            <a:ext cx="1554480" cy="498781"/>
          </a:xfrm>
        </p:spPr>
        <p:txBody>
          <a:bodyPr rtlCol="0"/>
          <a:lstStyle>
            <a:lvl1pPr algn="ctr">
              <a:defRPr lang="en-US" sz="1300" kern="1200" spc="0" baseline="0">
                <a:solidFill>
                  <a:srgbClr val="FFFFFF"/>
                </a:solidFill>
                <a:latin typeface="+mn-lt"/>
                <a:ea typeface="+mn-ea"/>
                <a:cs typeface="+mn-cs"/>
              </a:defRPr>
            </a:lvl1pPr>
          </a:lstStyle>
          <a:p>
            <a:pPr rtl="0"/>
            <a:fld id="{12CFE930-455A-4554-8BAE-E60BA1E3A08E}" type="datetime1">
              <a:rPr lang="nl-NL" smtClean="0"/>
              <a:t>6-10-2021</a:t>
            </a:fld>
            <a:endParaRPr lang="en-US" dirty="0"/>
          </a:p>
        </p:txBody>
      </p:sp>
      <p:sp>
        <p:nvSpPr>
          <p:cNvPr id="5" name="Tijdelijke aanduiding voor voettekst 4"/>
          <p:cNvSpPr>
            <a:spLocks noGrp="1"/>
          </p:cNvSpPr>
          <p:nvPr>
            <p:ph type="ftr" sz="quarter" idx="11"/>
          </p:nvPr>
        </p:nvSpPr>
        <p:spPr>
          <a:xfrm>
            <a:off x="1629157" y="5177408"/>
            <a:ext cx="5660134" cy="228600"/>
          </a:xfrm>
        </p:spPr>
        <p:txBody>
          <a:bodyPr rtlCol="0"/>
          <a:lstStyle>
            <a:lvl1pPr algn="l">
              <a:defRPr>
                <a:solidFill>
                  <a:schemeClr val="tx1">
                    <a:lumMod val="85000"/>
                    <a:lumOff val="15000"/>
                  </a:schemeClr>
                </a:solidFill>
              </a:defRPr>
            </a:lvl1pPr>
          </a:lstStyle>
          <a:p>
            <a:pPr rtl="0"/>
            <a:endParaRPr lang="en-US" dirty="0"/>
          </a:p>
        </p:txBody>
      </p:sp>
      <p:sp>
        <p:nvSpPr>
          <p:cNvPr id="6" name="Tijdelijke aanduiding voor dianummer 5"/>
          <p:cNvSpPr>
            <a:spLocks noGrp="1"/>
          </p:cNvSpPr>
          <p:nvPr>
            <p:ph type="sldNum" sz="quarter" idx="12"/>
          </p:nvPr>
        </p:nvSpPr>
        <p:spPr>
          <a:xfrm>
            <a:off x="8604504" y="5177408"/>
            <a:ext cx="1958339" cy="228600"/>
          </a:xfrm>
        </p:spPr>
        <p:txBody>
          <a:bodyPr rtlCol="0"/>
          <a:lstStyle>
            <a:lvl1pPr>
              <a:defRPr>
                <a:solidFill>
                  <a:schemeClr val="tx1">
                    <a:lumMod val="85000"/>
                    <a:lumOff val="15000"/>
                  </a:schemeClr>
                </a:solidFill>
              </a:defRPr>
            </a:lvl1pPr>
          </a:lstStyle>
          <a:p>
            <a:pPr rtl="0"/>
            <a:fld id="{34B7E4EF-A1BD-40F4-AB7B-04F084DD991D}" type="slidenum">
              <a:rPr lang="en-US" smtClean="0"/>
              <a:t>‹nr.›</a:t>
            </a:fld>
            <a:endParaRPr lang="en-US" dirty="0"/>
          </a:p>
        </p:txBody>
      </p:sp>
    </p:spTree>
    <p:extLst>
      <p:ext uri="{BB962C8B-B14F-4D97-AF65-F5344CB8AC3E}">
        <p14:creationId xmlns:p14="http://schemas.microsoft.com/office/powerpoint/2010/main" val="13039012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Titel 7"/>
          <p:cNvSpPr>
            <a:spLocks noGrp="1"/>
          </p:cNvSpPr>
          <p:nvPr>
            <p:ph type="title" hasCustomPrompt="1"/>
          </p:nvPr>
        </p:nvSpPr>
        <p:spPr/>
        <p:txBody>
          <a:bodyPr rtlCol="0"/>
          <a:lstStyle>
            <a:lvl1pPr>
              <a:defRPr/>
            </a:lvl1pPr>
          </a:lstStyle>
          <a:p>
            <a:pPr rtl="0"/>
            <a:r>
              <a:rPr lang="nl" dirty="0"/>
              <a:t>Klik om de titelstijl van het model te bewerken</a:t>
            </a:r>
            <a:endParaRPr lang="en-US" dirty="0"/>
          </a:p>
        </p:txBody>
      </p:sp>
      <p:sp>
        <p:nvSpPr>
          <p:cNvPr id="3" name="Tijdelijke aanduiding voor inhoud 2"/>
          <p:cNvSpPr>
            <a:spLocks noGrp="1"/>
          </p:cNvSpPr>
          <p:nvPr>
            <p:ph sz="half" idx="1" hasCustomPrompt="1"/>
          </p:nvPr>
        </p:nvSpPr>
        <p:spPr>
          <a:xfrm>
            <a:off x="1066800" y="2103120"/>
            <a:ext cx="466344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nl" dirty="0"/>
              <a:t>Klik om de tekststijlen van het model te bewerken</a:t>
            </a:r>
          </a:p>
          <a:p>
            <a:pPr lvl="1" rtl="0"/>
            <a:r>
              <a:rPr lang="nl" dirty="0"/>
              <a:t>Tweede niveau</a:t>
            </a:r>
          </a:p>
          <a:p>
            <a:pPr lvl="2" rtl="0"/>
            <a:r>
              <a:rPr lang="nl" dirty="0"/>
              <a:t>Derde niveau</a:t>
            </a:r>
          </a:p>
          <a:p>
            <a:pPr lvl="3" rtl="0"/>
            <a:r>
              <a:rPr lang="nl" dirty="0"/>
              <a:t>Vierde niveau</a:t>
            </a:r>
          </a:p>
          <a:p>
            <a:pPr lvl="4" rtl="0"/>
            <a:r>
              <a:rPr lang="nl" dirty="0"/>
              <a:t>Vijfde niveau</a:t>
            </a:r>
            <a:endParaRPr lang="en-US" dirty="0"/>
          </a:p>
        </p:txBody>
      </p:sp>
      <p:sp>
        <p:nvSpPr>
          <p:cNvPr id="4" name="Tijdelijke aanduiding voor inhoud 3"/>
          <p:cNvSpPr>
            <a:spLocks noGrp="1"/>
          </p:cNvSpPr>
          <p:nvPr>
            <p:ph sz="half" idx="2" hasCustomPrompt="1"/>
          </p:nvPr>
        </p:nvSpPr>
        <p:spPr>
          <a:xfrm>
            <a:off x="6461760" y="2103120"/>
            <a:ext cx="466344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nl" dirty="0"/>
              <a:t>Klik om de tekststijlen van het model te bewerken</a:t>
            </a:r>
          </a:p>
          <a:p>
            <a:pPr lvl="1" rtl="0"/>
            <a:r>
              <a:rPr lang="nl" dirty="0"/>
              <a:t>Tweede niveau</a:t>
            </a:r>
          </a:p>
          <a:p>
            <a:pPr lvl="2" rtl="0"/>
            <a:r>
              <a:rPr lang="nl" dirty="0"/>
              <a:t>Derde niveau</a:t>
            </a:r>
          </a:p>
          <a:p>
            <a:pPr lvl="3" rtl="0"/>
            <a:r>
              <a:rPr lang="nl" dirty="0"/>
              <a:t>Vierde niveau</a:t>
            </a:r>
          </a:p>
          <a:p>
            <a:pPr lvl="4" rtl="0"/>
            <a:r>
              <a:rPr lang="nl" dirty="0"/>
              <a:t>Vijfde niveau</a:t>
            </a:r>
            <a:endParaRPr lang="en-US" dirty="0"/>
          </a:p>
        </p:txBody>
      </p:sp>
      <p:sp>
        <p:nvSpPr>
          <p:cNvPr id="5" name="Tijdelijke aanduiding voor datum 4"/>
          <p:cNvSpPr>
            <a:spLocks noGrp="1"/>
          </p:cNvSpPr>
          <p:nvPr>
            <p:ph type="dt" sz="half" idx="10"/>
          </p:nvPr>
        </p:nvSpPr>
        <p:spPr/>
        <p:txBody>
          <a:bodyPr rtlCol="0"/>
          <a:lstStyle/>
          <a:p>
            <a:pPr rtl="0"/>
            <a:fld id="{26AB4578-2772-4D6F-AB69-EBA36BD98E2A}" type="datetime1">
              <a:rPr lang="nl-NL" smtClean="0"/>
              <a:t>6-10-2021</a:t>
            </a:fld>
            <a:endParaRPr lang="en-US"/>
          </a:p>
        </p:txBody>
      </p:sp>
      <p:sp>
        <p:nvSpPr>
          <p:cNvPr id="6" name="Tijdelijke aanduiding voor voettekst 5"/>
          <p:cNvSpPr>
            <a:spLocks noGrp="1"/>
          </p:cNvSpPr>
          <p:nvPr>
            <p:ph type="ftr" sz="quarter" idx="11"/>
          </p:nvPr>
        </p:nvSpPr>
        <p:spPr/>
        <p:txBody>
          <a:bodyPr rtlCol="0"/>
          <a:lstStyle/>
          <a:p>
            <a:pPr rtl="0"/>
            <a:endParaRPr lang="en-US"/>
          </a:p>
        </p:txBody>
      </p:sp>
      <p:sp>
        <p:nvSpPr>
          <p:cNvPr id="7" name="Tijdelijke aanduiding voor dianummer 6"/>
          <p:cNvSpPr>
            <a:spLocks noGrp="1"/>
          </p:cNvSpPr>
          <p:nvPr>
            <p:ph type="sldNum" sz="quarter" idx="12"/>
          </p:nvPr>
        </p:nvSpPr>
        <p:spPr/>
        <p:txBody>
          <a:bodyPr rtlCol="0"/>
          <a:lstStyle/>
          <a:p>
            <a:pPr rtl="0"/>
            <a:fld id="{34B7E4EF-A1BD-40F4-AB7B-04F084DD991D}" type="slidenum">
              <a:rPr lang="en-US" smtClean="0"/>
              <a:t>‹nr.›</a:t>
            </a:fld>
            <a:endParaRPr lang="en-US"/>
          </a:p>
        </p:txBody>
      </p:sp>
    </p:spTree>
    <p:extLst>
      <p:ext uri="{BB962C8B-B14F-4D97-AF65-F5344CB8AC3E}">
        <p14:creationId xmlns:p14="http://schemas.microsoft.com/office/powerpoint/2010/main" val="4896702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lvl1pPr>
              <a:defRPr/>
            </a:lvl1pPr>
          </a:lstStyle>
          <a:p>
            <a:pPr rtl="0"/>
            <a:r>
              <a:rPr lang="nl" dirty="0"/>
              <a:t>Klik om de titelstijl van het model te bewerken</a:t>
            </a:r>
            <a:endParaRPr lang="en-US" dirty="0"/>
          </a:p>
        </p:txBody>
      </p:sp>
      <p:sp>
        <p:nvSpPr>
          <p:cNvPr id="3" name="Tijdelijke aanduiding voor tekst 2"/>
          <p:cNvSpPr>
            <a:spLocks noGrp="1"/>
          </p:cNvSpPr>
          <p:nvPr>
            <p:ph type="body" idx="1"/>
          </p:nvPr>
        </p:nvSpPr>
        <p:spPr>
          <a:xfrm>
            <a:off x="1069848" y="2074334"/>
            <a:ext cx="4663440" cy="640080"/>
          </a:xfrm>
        </p:spPr>
        <p:txBody>
          <a:bodyPr rtlCol="0"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a:t>Klikken om de tekststijl van het model te bewerken</a:t>
            </a:r>
          </a:p>
        </p:txBody>
      </p:sp>
      <p:sp>
        <p:nvSpPr>
          <p:cNvPr id="4" name="Tijdelijke aanduiding voor inhoud 3"/>
          <p:cNvSpPr>
            <a:spLocks noGrp="1"/>
          </p:cNvSpPr>
          <p:nvPr>
            <p:ph sz="half" idx="2" hasCustomPrompt="1"/>
          </p:nvPr>
        </p:nvSpPr>
        <p:spPr>
          <a:xfrm>
            <a:off x="1069848" y="2792472"/>
            <a:ext cx="4663440" cy="3163825"/>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nl" dirty="0"/>
              <a:t>Klik om de tekststijlen van het model te bewerken</a:t>
            </a:r>
          </a:p>
          <a:p>
            <a:pPr lvl="1" rtl="0"/>
            <a:r>
              <a:rPr lang="nl" dirty="0"/>
              <a:t>Tweede niveau</a:t>
            </a:r>
          </a:p>
          <a:p>
            <a:pPr lvl="2" rtl="0"/>
            <a:r>
              <a:rPr lang="nl" dirty="0"/>
              <a:t>Derde niveau</a:t>
            </a:r>
          </a:p>
          <a:p>
            <a:pPr lvl="3" rtl="0"/>
            <a:r>
              <a:rPr lang="nl" dirty="0"/>
              <a:t>Vierde niveau</a:t>
            </a:r>
          </a:p>
          <a:p>
            <a:pPr lvl="4" rtl="0"/>
            <a:r>
              <a:rPr lang="nl" dirty="0"/>
              <a:t>Vijfde niveau</a:t>
            </a:r>
          </a:p>
        </p:txBody>
      </p:sp>
      <p:sp>
        <p:nvSpPr>
          <p:cNvPr id="5" name="Tijdelijke aanduiding voor tekst 4"/>
          <p:cNvSpPr>
            <a:spLocks noGrp="1"/>
          </p:cNvSpPr>
          <p:nvPr>
            <p:ph type="body" sz="quarter" idx="3"/>
          </p:nvPr>
        </p:nvSpPr>
        <p:spPr>
          <a:xfrm>
            <a:off x="6458712" y="2074334"/>
            <a:ext cx="4663440" cy="640080"/>
          </a:xfrm>
        </p:spPr>
        <p:txBody>
          <a:bodyPr rtlCol="0"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a:t>Klikken om de tekststijl van het model te bewerken</a:t>
            </a:r>
          </a:p>
        </p:txBody>
      </p:sp>
      <p:sp>
        <p:nvSpPr>
          <p:cNvPr id="6" name="Tijdelijke aanduiding voor inhoud 5"/>
          <p:cNvSpPr>
            <a:spLocks noGrp="1"/>
          </p:cNvSpPr>
          <p:nvPr>
            <p:ph sz="quarter" idx="4" hasCustomPrompt="1"/>
          </p:nvPr>
        </p:nvSpPr>
        <p:spPr>
          <a:xfrm>
            <a:off x="6458712" y="2792471"/>
            <a:ext cx="4663440" cy="3164509"/>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nl" dirty="0"/>
              <a:t>Klik om de tekststijlen van het model te bewerken</a:t>
            </a:r>
          </a:p>
          <a:p>
            <a:pPr lvl="1" rtl="0"/>
            <a:r>
              <a:rPr lang="nl" dirty="0"/>
              <a:t>Tweede niveau</a:t>
            </a:r>
          </a:p>
          <a:p>
            <a:pPr lvl="2" rtl="0"/>
            <a:r>
              <a:rPr lang="nl" dirty="0"/>
              <a:t>Derde niveau</a:t>
            </a:r>
          </a:p>
          <a:p>
            <a:pPr lvl="3" rtl="0"/>
            <a:r>
              <a:rPr lang="nl" dirty="0"/>
              <a:t>Vierde niveau</a:t>
            </a:r>
          </a:p>
          <a:p>
            <a:pPr lvl="4" rtl="0"/>
            <a:r>
              <a:rPr lang="nl" dirty="0"/>
              <a:t>Vijfde niveau</a:t>
            </a:r>
          </a:p>
        </p:txBody>
      </p:sp>
      <p:sp>
        <p:nvSpPr>
          <p:cNvPr id="7" name="Tijdelijke aanduiding voor datum 6"/>
          <p:cNvSpPr>
            <a:spLocks noGrp="1"/>
          </p:cNvSpPr>
          <p:nvPr>
            <p:ph type="dt" sz="half" idx="10"/>
          </p:nvPr>
        </p:nvSpPr>
        <p:spPr/>
        <p:txBody>
          <a:bodyPr rtlCol="0"/>
          <a:lstStyle/>
          <a:p>
            <a:pPr rtl="0"/>
            <a:fld id="{D0BB7FAD-52F1-403C-A7EF-F72DBED65EB2}" type="datetime1">
              <a:rPr lang="nl-NL" smtClean="0"/>
              <a:t>6-10-2021</a:t>
            </a:fld>
            <a:endParaRPr lang="en-US"/>
          </a:p>
        </p:txBody>
      </p:sp>
      <p:sp>
        <p:nvSpPr>
          <p:cNvPr id="8" name="Tijdelijke aanduiding voor voettekst 7"/>
          <p:cNvSpPr>
            <a:spLocks noGrp="1"/>
          </p:cNvSpPr>
          <p:nvPr>
            <p:ph type="ftr" sz="quarter" idx="11"/>
          </p:nvPr>
        </p:nvSpPr>
        <p:spPr/>
        <p:txBody>
          <a:bodyPr rtlCol="0"/>
          <a:lstStyle/>
          <a:p>
            <a:pPr rtl="0"/>
            <a:endParaRPr lang="en-US"/>
          </a:p>
        </p:txBody>
      </p:sp>
      <p:sp>
        <p:nvSpPr>
          <p:cNvPr id="9" name="Tijdelijke aanduiding voor dianummer 8"/>
          <p:cNvSpPr>
            <a:spLocks noGrp="1"/>
          </p:cNvSpPr>
          <p:nvPr>
            <p:ph type="sldNum" sz="quarter" idx="12"/>
          </p:nvPr>
        </p:nvSpPr>
        <p:spPr/>
        <p:txBody>
          <a:bodyPr rtlCol="0"/>
          <a:lstStyle/>
          <a:p>
            <a:pPr rtl="0"/>
            <a:fld id="{34B7E4EF-A1BD-40F4-AB7B-04F084DD991D}" type="slidenum">
              <a:rPr lang="en-US" smtClean="0"/>
              <a:t>‹nr.›</a:t>
            </a:fld>
            <a:endParaRPr lang="en-US"/>
          </a:p>
        </p:txBody>
      </p:sp>
    </p:spTree>
    <p:extLst>
      <p:ext uri="{BB962C8B-B14F-4D97-AF65-F5344CB8AC3E}">
        <p14:creationId xmlns:p14="http://schemas.microsoft.com/office/powerpoint/2010/main" val="19976447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lvl1pPr>
              <a:defRPr/>
            </a:lvl1pPr>
          </a:lstStyle>
          <a:p>
            <a:pPr rtl="0"/>
            <a:r>
              <a:rPr lang="nl" dirty="0"/>
              <a:t>Klik om de titelstijl van het model te bewerken</a:t>
            </a:r>
            <a:endParaRPr lang="en-US" dirty="0"/>
          </a:p>
        </p:txBody>
      </p:sp>
      <p:sp>
        <p:nvSpPr>
          <p:cNvPr id="3" name="Tijdelijke aanduiding voor datum 2"/>
          <p:cNvSpPr>
            <a:spLocks noGrp="1"/>
          </p:cNvSpPr>
          <p:nvPr>
            <p:ph type="dt" sz="half" idx="10"/>
          </p:nvPr>
        </p:nvSpPr>
        <p:spPr/>
        <p:txBody>
          <a:bodyPr rtlCol="0"/>
          <a:lstStyle/>
          <a:p>
            <a:pPr rtl="0"/>
            <a:fld id="{2224FFE0-7434-490F-BFB9-9A01DE45589B}" type="datetime1">
              <a:rPr lang="nl-NL" smtClean="0"/>
              <a:t>6-10-2021</a:t>
            </a:fld>
            <a:endParaRPr lang="en-US"/>
          </a:p>
        </p:txBody>
      </p:sp>
      <p:sp>
        <p:nvSpPr>
          <p:cNvPr id="4" name="Tijdelijke aanduiding voor voettekst 3"/>
          <p:cNvSpPr>
            <a:spLocks noGrp="1"/>
          </p:cNvSpPr>
          <p:nvPr>
            <p:ph type="ftr" sz="quarter" idx="11"/>
          </p:nvPr>
        </p:nvSpPr>
        <p:spPr/>
        <p:txBody>
          <a:bodyPr rtlCol="0"/>
          <a:lstStyle/>
          <a:p>
            <a:pPr rtl="0"/>
            <a:endParaRPr lang="en-US"/>
          </a:p>
        </p:txBody>
      </p:sp>
      <p:sp>
        <p:nvSpPr>
          <p:cNvPr id="5" name="Tijdelijke aanduiding voor dianummer 4"/>
          <p:cNvSpPr>
            <a:spLocks noGrp="1"/>
          </p:cNvSpPr>
          <p:nvPr>
            <p:ph type="sldNum" sz="quarter" idx="12"/>
          </p:nvPr>
        </p:nvSpPr>
        <p:spPr/>
        <p:txBody>
          <a:bodyPr rtlCol="0"/>
          <a:lstStyle/>
          <a:p>
            <a:pPr rtl="0"/>
            <a:fld id="{34B7E4EF-A1BD-40F4-AB7B-04F084DD991D}" type="slidenum">
              <a:rPr lang="en-US" smtClean="0"/>
              <a:t>‹nr.›</a:t>
            </a:fld>
            <a:endParaRPr lang="en-US"/>
          </a:p>
        </p:txBody>
      </p:sp>
    </p:spTree>
    <p:extLst>
      <p:ext uri="{BB962C8B-B14F-4D97-AF65-F5344CB8AC3E}">
        <p14:creationId xmlns:p14="http://schemas.microsoft.com/office/powerpoint/2010/main" val="15821472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rtlCol="0"/>
          <a:lstStyle/>
          <a:p>
            <a:pPr rtl="0"/>
            <a:fld id="{5F091C7F-7718-4B53-84BD-A82374B0B289}" type="datetime1">
              <a:rPr lang="nl-NL" smtClean="0"/>
              <a:t>6-10-2021</a:t>
            </a:fld>
            <a:endParaRPr lang="en-US"/>
          </a:p>
        </p:txBody>
      </p:sp>
      <p:sp>
        <p:nvSpPr>
          <p:cNvPr id="3" name="Tijdelijke aanduiding voor voettekst 2"/>
          <p:cNvSpPr>
            <a:spLocks noGrp="1"/>
          </p:cNvSpPr>
          <p:nvPr>
            <p:ph type="ftr" sz="quarter" idx="11"/>
          </p:nvPr>
        </p:nvSpPr>
        <p:spPr/>
        <p:txBody>
          <a:bodyPr rtlCol="0"/>
          <a:lstStyle/>
          <a:p>
            <a:pPr rtl="0"/>
            <a:endParaRPr lang="en-US"/>
          </a:p>
        </p:txBody>
      </p:sp>
      <p:sp>
        <p:nvSpPr>
          <p:cNvPr id="4" name="Tijdelijke aanduiding voor dianummer 3"/>
          <p:cNvSpPr>
            <a:spLocks noGrp="1"/>
          </p:cNvSpPr>
          <p:nvPr>
            <p:ph type="sldNum" sz="quarter" idx="12"/>
          </p:nvPr>
        </p:nvSpPr>
        <p:spPr/>
        <p:txBody>
          <a:bodyPr rtlCol="0"/>
          <a:lstStyle/>
          <a:p>
            <a:pPr rtl="0"/>
            <a:fld id="{34B7E4EF-A1BD-40F4-AB7B-04F084DD991D}" type="slidenum">
              <a:rPr lang="en-US" smtClean="0"/>
              <a:t>‹nr.›</a:t>
            </a:fld>
            <a:endParaRPr lang="en-US"/>
          </a:p>
        </p:txBody>
      </p:sp>
    </p:spTree>
    <p:extLst>
      <p:ext uri="{BB962C8B-B14F-4D97-AF65-F5344CB8AC3E}">
        <p14:creationId xmlns:p14="http://schemas.microsoft.com/office/powerpoint/2010/main" val="19610849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D5E1BBF9-8BEF-4353-BA68-30AAF9EBD8D8}"/>
              </a:ext>
            </a:extLst>
          </p:cNvPr>
          <p:cNvSpPr/>
          <p:nvPr/>
        </p:nvSpPr>
        <p:spPr>
          <a:xfrm>
            <a:off x="8137918"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hthoek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el 1"/>
          <p:cNvSpPr>
            <a:spLocks noGrp="1"/>
          </p:cNvSpPr>
          <p:nvPr>
            <p:ph type="title"/>
          </p:nvPr>
        </p:nvSpPr>
        <p:spPr>
          <a:xfrm>
            <a:off x="8458200" y="607392"/>
            <a:ext cx="3161963" cy="1645920"/>
          </a:xfrm>
        </p:spPr>
        <p:txBody>
          <a:bodyPr rtlCol="0" anchor="b">
            <a:normAutofit/>
          </a:bodyPr>
          <a:lstStyle>
            <a:lvl1pPr algn="l" defTabSz="914400" rtl="0" eaLnBrk="1" latinLnBrk="0" hangingPunct="1">
              <a:lnSpc>
                <a:spcPct val="100000"/>
              </a:lnSpc>
              <a:spcBef>
                <a:spcPct val="0"/>
              </a:spcBef>
              <a:buNone/>
              <a:defRPr lang="en-US" sz="2800" b="0" kern="1200" cap="none" spc="0" baseline="0" dirty="0">
                <a:solidFill>
                  <a:schemeClr val="tx1"/>
                </a:solidFill>
                <a:effectLst/>
                <a:latin typeface="+mj-lt"/>
                <a:ea typeface="+mn-ea"/>
                <a:cs typeface="+mn-cs"/>
              </a:defRPr>
            </a:lvl1pPr>
          </a:lstStyle>
          <a:p>
            <a:pPr rtl="0"/>
            <a:r>
              <a:rPr lang="nl-NL"/>
              <a:t>Klik om stijl te bewerken</a:t>
            </a:r>
            <a:endParaRPr lang="en-US" dirty="0"/>
          </a:p>
        </p:txBody>
      </p:sp>
      <p:sp>
        <p:nvSpPr>
          <p:cNvPr id="3" name="Tijdelijke aanduiding voor inhoud 2"/>
          <p:cNvSpPr>
            <a:spLocks noGrp="1"/>
          </p:cNvSpPr>
          <p:nvPr>
            <p:ph idx="1"/>
          </p:nvPr>
        </p:nvSpPr>
        <p:spPr>
          <a:xfrm>
            <a:off x="685800" y="609600"/>
            <a:ext cx="6858000" cy="5334000"/>
          </a:xfrm>
        </p:spPr>
        <p:txBody>
          <a:bodyPr rtlCol="0"/>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nl-NL"/>
              <a:t>Klikken om de tekststijl van het model te bewerken</a:t>
            </a:r>
          </a:p>
          <a:p>
            <a:pPr lvl="1" rtl="0"/>
            <a:r>
              <a:rPr lang="nl-NL"/>
              <a:t>Tweede niveau</a:t>
            </a:r>
          </a:p>
          <a:p>
            <a:pPr lvl="2" rtl="0"/>
            <a:r>
              <a:rPr lang="nl-NL"/>
              <a:t>Derde niveau</a:t>
            </a:r>
          </a:p>
          <a:p>
            <a:pPr lvl="3" rtl="0"/>
            <a:r>
              <a:rPr lang="nl-NL"/>
              <a:t>Vierde niveau</a:t>
            </a:r>
          </a:p>
          <a:p>
            <a:pPr lvl="4" rtl="0"/>
            <a:r>
              <a:rPr lang="nl-NL"/>
              <a:t>Vijfde niveau</a:t>
            </a:r>
            <a:endParaRPr lang="en-US" dirty="0"/>
          </a:p>
        </p:txBody>
      </p:sp>
      <p:sp>
        <p:nvSpPr>
          <p:cNvPr id="4" name="Tijdelijke aanduiding voor tekst 3"/>
          <p:cNvSpPr>
            <a:spLocks noGrp="1"/>
          </p:cNvSpPr>
          <p:nvPr>
            <p:ph type="body" sz="half" idx="2"/>
          </p:nvPr>
        </p:nvSpPr>
        <p:spPr>
          <a:xfrm>
            <a:off x="8458200" y="2336800"/>
            <a:ext cx="3161963" cy="3606800"/>
          </a:xfrm>
        </p:spPr>
        <p:txBody>
          <a:bodyPr rtlCol="0">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nl-NL"/>
              <a:t>Klikken om de tekststijl van het model te bewerken</a:t>
            </a:r>
          </a:p>
        </p:txBody>
      </p:sp>
      <p:sp>
        <p:nvSpPr>
          <p:cNvPr id="8" name="Tijdelijke aanduiding voor datum 7"/>
          <p:cNvSpPr>
            <a:spLocks noGrp="1"/>
          </p:cNvSpPr>
          <p:nvPr>
            <p:ph type="dt" sz="half" idx="10"/>
          </p:nvPr>
        </p:nvSpPr>
        <p:spPr>
          <a:xfrm>
            <a:off x="5588000" y="6035040"/>
            <a:ext cx="1955800" cy="365760"/>
          </a:xfrm>
        </p:spPr>
        <p:txBody>
          <a:bodyPr rtlCol="0"/>
          <a:lstStyle>
            <a:lvl1pPr>
              <a:defRPr>
                <a:solidFill>
                  <a:schemeClr val="tx1">
                    <a:lumMod val="85000"/>
                    <a:lumOff val="15000"/>
                  </a:schemeClr>
                </a:solidFill>
              </a:defRPr>
            </a:lvl1pPr>
          </a:lstStyle>
          <a:p>
            <a:pPr rtl="0"/>
            <a:fld id="{E584BC79-DC11-4B4D-9F88-DDD3EBEE1A6F}" type="datetime1">
              <a:rPr lang="nl-NL" smtClean="0"/>
              <a:t>6-10-2021</a:t>
            </a:fld>
            <a:endParaRPr lang="en-US"/>
          </a:p>
        </p:txBody>
      </p:sp>
      <p:sp>
        <p:nvSpPr>
          <p:cNvPr id="9" name="Tijdelijke aanduiding voor voettekst 8"/>
          <p:cNvSpPr>
            <a:spLocks noGrp="1"/>
          </p:cNvSpPr>
          <p:nvPr>
            <p:ph type="ftr" sz="quarter" idx="11"/>
          </p:nvPr>
        </p:nvSpPr>
        <p:spPr>
          <a:xfrm>
            <a:off x="685801" y="6035040"/>
            <a:ext cx="4584700" cy="365760"/>
          </a:xfrm>
        </p:spPr>
        <p:txBody>
          <a:bodyPr rtlCol="0"/>
          <a:lstStyle>
            <a:lvl1pPr algn="l">
              <a:defRPr/>
            </a:lvl1pPr>
          </a:lstStyle>
          <a:p>
            <a:pPr rtl="0"/>
            <a:endParaRPr lang="en-US"/>
          </a:p>
        </p:txBody>
      </p:sp>
      <p:sp>
        <p:nvSpPr>
          <p:cNvPr id="11" name="Tijdelijke aanduiding voor dianummer 10"/>
          <p:cNvSpPr>
            <a:spLocks noGrp="1"/>
          </p:cNvSpPr>
          <p:nvPr>
            <p:ph type="sldNum" sz="quarter" idx="12"/>
          </p:nvPr>
        </p:nvSpPr>
        <p:spPr>
          <a:xfrm>
            <a:off x="10396728" y="6035040"/>
            <a:ext cx="1223435" cy="365760"/>
          </a:xfrm>
        </p:spPr>
        <p:txBody>
          <a:bodyPr rtlCol="0"/>
          <a:lstStyle>
            <a:lvl1pPr>
              <a:defRPr>
                <a:solidFill>
                  <a:schemeClr val="tx1">
                    <a:lumMod val="85000"/>
                    <a:lumOff val="15000"/>
                  </a:schemeClr>
                </a:solidFill>
              </a:defRPr>
            </a:lvl1pPr>
          </a:lstStyle>
          <a:p>
            <a:pPr rtl="0"/>
            <a:fld id="{34B7E4EF-A1BD-40F4-AB7B-04F084DD991D}" type="slidenum">
              <a:rPr lang="en-US" smtClean="0"/>
              <a:t>‹nr.›</a:t>
            </a:fld>
            <a:endParaRPr lang="en-US"/>
          </a:p>
        </p:txBody>
      </p:sp>
    </p:spTree>
    <p:extLst>
      <p:ext uri="{BB962C8B-B14F-4D97-AF65-F5344CB8AC3E}">
        <p14:creationId xmlns:p14="http://schemas.microsoft.com/office/powerpoint/2010/main" val="2345499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3E8DF4-644D-4765-B96C-C9D218F4C82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1EC3900-C257-4876-8810-293526E95355}"/>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A2B92EB-D199-4AD7-A2D4-20479E503DD1}"/>
              </a:ext>
            </a:extLst>
          </p:cNvPr>
          <p:cNvSpPr>
            <a:spLocks noGrp="1"/>
          </p:cNvSpPr>
          <p:nvPr>
            <p:ph type="dt" sz="half" idx="10"/>
          </p:nvPr>
        </p:nvSpPr>
        <p:spPr/>
        <p:txBody>
          <a:bodyPr/>
          <a:lstStyle/>
          <a:p>
            <a:fld id="{02A60A70-C806-4620-BAE1-A150FE0C4322}" type="datetimeFigureOut">
              <a:rPr lang="nl-NL" smtClean="0"/>
              <a:t>6-10-2021</a:t>
            </a:fld>
            <a:endParaRPr lang="nl-NL"/>
          </a:p>
        </p:txBody>
      </p:sp>
      <p:sp>
        <p:nvSpPr>
          <p:cNvPr id="5" name="Tijdelijke aanduiding voor voettekst 4">
            <a:extLst>
              <a:ext uri="{FF2B5EF4-FFF2-40B4-BE49-F238E27FC236}">
                <a16:creationId xmlns:a16="http://schemas.microsoft.com/office/drawing/2014/main" id="{AF28D6E3-BF8C-400E-9BEE-2D2A167750E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1A3103C-AA1E-4A0C-9612-5DF9A8F685B7}"/>
              </a:ext>
            </a:extLst>
          </p:cNvPr>
          <p:cNvSpPr>
            <a:spLocks noGrp="1"/>
          </p:cNvSpPr>
          <p:nvPr>
            <p:ph type="sldNum" sz="quarter" idx="12"/>
          </p:nvPr>
        </p:nvSpPr>
        <p:spPr/>
        <p:txBody>
          <a:bodyPr/>
          <a:lstStyle/>
          <a:p>
            <a:fld id="{3D218F20-3DFC-4CFD-9FFC-F78A37D54F36}" type="slidenum">
              <a:rPr lang="nl-NL" smtClean="0"/>
              <a:t>‹nr.›</a:t>
            </a:fld>
            <a:endParaRPr lang="nl-NL"/>
          </a:p>
        </p:txBody>
      </p:sp>
    </p:spTree>
    <p:extLst>
      <p:ext uri="{BB962C8B-B14F-4D97-AF65-F5344CB8AC3E}">
        <p14:creationId xmlns:p14="http://schemas.microsoft.com/office/powerpoint/2010/main" val="29016317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jdelijke aanduiding voor afbeelding 2"/>
          <p:cNvSpPr>
            <a:spLocks noGrp="1" noChangeAspect="1"/>
          </p:cNvSpPr>
          <p:nvPr>
            <p:ph type="pic" idx="1" hasCustomPrompt="1"/>
          </p:nvPr>
        </p:nvSpPr>
        <p:spPr>
          <a:xfrm>
            <a:off x="228599" y="237744"/>
            <a:ext cx="7696201" cy="6382512"/>
          </a:xfrm>
          <a:solidFill>
            <a:schemeClr val="accent1">
              <a:lumMod val="60000"/>
              <a:lumOff val="40000"/>
            </a:schemeClr>
          </a:solidFill>
          <a:ln>
            <a:noFill/>
          </a:ln>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l" dirty="0"/>
              <a:t>Klik op pictogram om afbeelding toe te voegen</a:t>
            </a:r>
            <a:endParaRPr lang="en-US" dirty="0"/>
          </a:p>
        </p:txBody>
      </p:sp>
      <p:sp>
        <p:nvSpPr>
          <p:cNvPr id="5" name="Tijdelijke aanduiding voor datum 4"/>
          <p:cNvSpPr>
            <a:spLocks noGrp="1"/>
          </p:cNvSpPr>
          <p:nvPr>
            <p:ph type="dt" sz="half" idx="10"/>
          </p:nvPr>
        </p:nvSpPr>
        <p:spPr>
          <a:xfrm>
            <a:off x="5662337" y="6035040"/>
            <a:ext cx="2071963" cy="365760"/>
          </a:xfrm>
        </p:spPr>
        <p:txBody>
          <a:bodyPr rtlCol="0"/>
          <a:lstStyle>
            <a:lvl1pPr>
              <a:defRPr b="1">
                <a:solidFill>
                  <a:srgbClr val="FFFFFF"/>
                </a:solidFill>
                <a:effectLst>
                  <a:outerShdw blurRad="19050" dist="6350" dir="2700000" algn="tl" rotWithShape="0">
                    <a:prstClr val="black">
                      <a:alpha val="40000"/>
                    </a:prstClr>
                  </a:outerShdw>
                </a:effectLst>
              </a:defRPr>
            </a:lvl1pPr>
          </a:lstStyle>
          <a:p>
            <a:pPr rtl="0"/>
            <a:fld id="{25CE456B-66D4-4D88-B86C-4508AD5792B2}" type="datetime1">
              <a:rPr lang="nl-NL" smtClean="0"/>
              <a:t>6-10-2021</a:t>
            </a:fld>
            <a:endParaRPr lang="en-US" dirty="0"/>
          </a:p>
        </p:txBody>
      </p:sp>
      <p:sp>
        <p:nvSpPr>
          <p:cNvPr id="6" name="Tijdelijke aanduiding voor voettekst 5"/>
          <p:cNvSpPr>
            <a:spLocks noGrp="1"/>
          </p:cNvSpPr>
          <p:nvPr>
            <p:ph type="ftr" sz="quarter" idx="11"/>
          </p:nvPr>
        </p:nvSpPr>
        <p:spPr>
          <a:xfrm>
            <a:off x="612648" y="6035040"/>
            <a:ext cx="4588002" cy="365760"/>
          </a:xfrm>
        </p:spPr>
        <p:txBody>
          <a:bodyPr rtlCol="0"/>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rtl="0"/>
            <a:endParaRPr lang="en-US" dirty="0"/>
          </a:p>
        </p:txBody>
      </p:sp>
      <p:sp>
        <p:nvSpPr>
          <p:cNvPr id="7" name="Tijdelijke aanduiding voor dianummer 6"/>
          <p:cNvSpPr>
            <a:spLocks noGrp="1"/>
          </p:cNvSpPr>
          <p:nvPr>
            <p:ph type="sldNum" sz="quarter" idx="12"/>
          </p:nvPr>
        </p:nvSpPr>
        <p:spPr>
          <a:xfrm>
            <a:off x="10396728" y="6035040"/>
            <a:ext cx="1225296" cy="365760"/>
          </a:xfrm>
        </p:spPr>
        <p:txBody>
          <a:bodyPr rtlCol="0"/>
          <a:lstStyle/>
          <a:p>
            <a:pPr rtl="0"/>
            <a:fld id="{34B7E4EF-A1BD-40F4-AB7B-04F084DD991D}" type="slidenum">
              <a:rPr lang="en-US" smtClean="0"/>
              <a:t>‹nr.›</a:t>
            </a:fld>
            <a:endParaRPr lang="en-US"/>
          </a:p>
        </p:txBody>
      </p:sp>
      <p:sp>
        <p:nvSpPr>
          <p:cNvPr id="12" name="Rechthoek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el 1"/>
          <p:cNvSpPr>
            <a:spLocks noGrp="1"/>
          </p:cNvSpPr>
          <p:nvPr>
            <p:ph type="title"/>
          </p:nvPr>
        </p:nvSpPr>
        <p:spPr>
          <a:xfrm>
            <a:off x="8477250" y="603504"/>
            <a:ext cx="3144774" cy="1645920"/>
          </a:xfrm>
        </p:spPr>
        <p:txBody>
          <a:bodyPr rtlCol="0" anchor="b">
            <a:noAutofit/>
          </a:bodyPr>
          <a:lstStyle>
            <a:lvl1pPr algn="l">
              <a:lnSpc>
                <a:spcPct val="100000"/>
              </a:lnSpc>
              <a:defRPr sz="2800" b="0">
                <a:solidFill>
                  <a:schemeClr val="tx1"/>
                </a:solidFill>
                <a:latin typeface="+mj-lt"/>
              </a:defRPr>
            </a:lvl1pPr>
          </a:lstStyle>
          <a:p>
            <a:pPr rtl="0"/>
            <a:r>
              <a:rPr lang="nl-NL"/>
              <a:t>Klik om stijl te bewerken</a:t>
            </a:r>
            <a:endParaRPr lang="en-US" dirty="0"/>
          </a:p>
        </p:txBody>
      </p:sp>
      <p:sp>
        <p:nvSpPr>
          <p:cNvPr id="4" name="Tijdelijke aanduiding voor tekst 3"/>
          <p:cNvSpPr>
            <a:spLocks noGrp="1"/>
          </p:cNvSpPr>
          <p:nvPr>
            <p:ph type="body" sz="half" idx="2"/>
          </p:nvPr>
        </p:nvSpPr>
        <p:spPr>
          <a:xfrm>
            <a:off x="8477250" y="2386584"/>
            <a:ext cx="3144774" cy="3511296"/>
          </a:xfrm>
        </p:spPr>
        <p:txBody>
          <a:bodyPr rtlCol="0">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nl-NL"/>
              <a:t>Klikken om de tekststijl van het model te bewerken</a:t>
            </a:r>
          </a:p>
        </p:txBody>
      </p:sp>
    </p:spTree>
    <p:extLst>
      <p:ext uri="{BB962C8B-B14F-4D97-AF65-F5344CB8AC3E}">
        <p14:creationId xmlns:p14="http://schemas.microsoft.com/office/powerpoint/2010/main" val="27041469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lvl1pPr>
              <a:defRPr/>
            </a:lvl1pPr>
          </a:lstStyle>
          <a:p>
            <a:pPr rtl="0"/>
            <a:r>
              <a:rPr lang="nl" dirty="0"/>
              <a:t>Klik om de titelstijl van het model te bewerken</a:t>
            </a:r>
            <a:endParaRPr lang="en-US" dirty="0"/>
          </a:p>
        </p:txBody>
      </p:sp>
      <p:sp>
        <p:nvSpPr>
          <p:cNvPr id="3" name="Tijdelijke aanduiding voor verticale tekst 2"/>
          <p:cNvSpPr>
            <a:spLocks noGrp="1"/>
          </p:cNvSpPr>
          <p:nvPr>
            <p:ph type="body" orient="vert" idx="1"/>
          </p:nvPr>
        </p:nvSpPr>
        <p:spPr/>
        <p:txBody>
          <a:bodyPr vert="eaVert" rtlCol="0"/>
          <a:lstStyle/>
          <a:p>
            <a:pPr lvl="0" rtl="0"/>
            <a:r>
              <a:rPr lang="nl-NL"/>
              <a:t>Klikken om de tekststijl van het model te bewerken</a:t>
            </a:r>
          </a:p>
          <a:p>
            <a:pPr lvl="1" rtl="0"/>
            <a:r>
              <a:rPr lang="nl-NL"/>
              <a:t>Tweede niveau</a:t>
            </a:r>
          </a:p>
          <a:p>
            <a:pPr lvl="2" rtl="0"/>
            <a:r>
              <a:rPr lang="nl-NL"/>
              <a:t>Derde niveau</a:t>
            </a:r>
          </a:p>
          <a:p>
            <a:pPr lvl="3" rtl="0"/>
            <a:r>
              <a:rPr lang="nl-NL"/>
              <a:t>Vierde niveau</a:t>
            </a:r>
          </a:p>
          <a:p>
            <a:pPr lvl="4" rtl="0"/>
            <a:r>
              <a:rPr lang="nl-NL"/>
              <a:t>Vijfde niveau</a:t>
            </a:r>
            <a:endParaRPr lang="en-US" dirty="0"/>
          </a:p>
        </p:txBody>
      </p:sp>
      <p:sp>
        <p:nvSpPr>
          <p:cNvPr id="4" name="Tijdelijke aanduiding voor datum 3"/>
          <p:cNvSpPr>
            <a:spLocks noGrp="1"/>
          </p:cNvSpPr>
          <p:nvPr>
            <p:ph type="dt" sz="half" idx="10"/>
          </p:nvPr>
        </p:nvSpPr>
        <p:spPr/>
        <p:txBody>
          <a:bodyPr rtlCol="0"/>
          <a:lstStyle/>
          <a:p>
            <a:pPr rtl="0"/>
            <a:fld id="{0FA81F08-EC64-4121-AF48-9EDCA01DF8AB}" type="datetime1">
              <a:rPr lang="nl-NL" smtClean="0"/>
              <a:t>6-10-2021</a:t>
            </a:fld>
            <a:endParaRPr lang="en-US"/>
          </a:p>
        </p:txBody>
      </p:sp>
      <p:sp>
        <p:nvSpPr>
          <p:cNvPr id="5" name="Tijdelijke aanduiding voor voettekst 4"/>
          <p:cNvSpPr>
            <a:spLocks noGrp="1"/>
          </p:cNvSpPr>
          <p:nvPr>
            <p:ph type="ftr" sz="quarter" idx="11"/>
          </p:nvPr>
        </p:nvSpPr>
        <p:spPr/>
        <p:txBody>
          <a:bodyPr rtlCol="0"/>
          <a:lstStyle/>
          <a:p>
            <a:pPr rtl="0"/>
            <a:endParaRPr lang="en-US"/>
          </a:p>
        </p:txBody>
      </p:sp>
      <p:sp>
        <p:nvSpPr>
          <p:cNvPr id="6" name="Tijdelijke aanduiding voor dianummer 5"/>
          <p:cNvSpPr>
            <a:spLocks noGrp="1"/>
          </p:cNvSpPr>
          <p:nvPr>
            <p:ph type="sldNum" sz="quarter" idx="12"/>
          </p:nvPr>
        </p:nvSpPr>
        <p:spPr/>
        <p:txBody>
          <a:bodyPr rtlCol="0"/>
          <a:lstStyle/>
          <a:p>
            <a:pPr rtl="0"/>
            <a:fld id="{34B7E4EF-A1BD-40F4-AB7B-04F084DD991D}" type="slidenum">
              <a:rPr lang="en-US" smtClean="0"/>
              <a:t>‹nr.›</a:t>
            </a:fld>
            <a:endParaRPr lang="en-US"/>
          </a:p>
        </p:txBody>
      </p:sp>
    </p:spTree>
    <p:extLst>
      <p:ext uri="{BB962C8B-B14F-4D97-AF65-F5344CB8AC3E}">
        <p14:creationId xmlns:p14="http://schemas.microsoft.com/office/powerpoint/2010/main" val="32352086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991600" y="762000"/>
            <a:ext cx="2362200" cy="5257800"/>
          </a:xfrm>
        </p:spPr>
        <p:txBody>
          <a:bodyPr vert="eaVert" rtlCol="0"/>
          <a:lstStyle/>
          <a:p>
            <a:pPr rtl="0"/>
            <a:r>
              <a:rPr lang="nl-NL"/>
              <a:t>Klik om stijl te bewerken</a:t>
            </a:r>
            <a:endParaRPr lang="en-US" dirty="0"/>
          </a:p>
        </p:txBody>
      </p:sp>
      <p:sp>
        <p:nvSpPr>
          <p:cNvPr id="3" name="Tijdelijke aanduiding voor verticale tekst 2"/>
          <p:cNvSpPr>
            <a:spLocks noGrp="1"/>
          </p:cNvSpPr>
          <p:nvPr>
            <p:ph type="body" orient="vert" idx="1"/>
          </p:nvPr>
        </p:nvSpPr>
        <p:spPr>
          <a:xfrm>
            <a:off x="838200" y="762000"/>
            <a:ext cx="8077200" cy="5257800"/>
          </a:xfrm>
        </p:spPr>
        <p:txBody>
          <a:bodyPr vert="eaVert" rtlCol="0"/>
          <a:lstStyle/>
          <a:p>
            <a:pPr lvl="0" rtl="0"/>
            <a:r>
              <a:rPr lang="nl-NL"/>
              <a:t>Klikken om de tekststijl van het model te bewerken</a:t>
            </a:r>
          </a:p>
          <a:p>
            <a:pPr lvl="1" rtl="0"/>
            <a:r>
              <a:rPr lang="nl-NL"/>
              <a:t>Tweede niveau</a:t>
            </a:r>
          </a:p>
          <a:p>
            <a:pPr lvl="2" rtl="0"/>
            <a:r>
              <a:rPr lang="nl-NL"/>
              <a:t>Derde niveau</a:t>
            </a:r>
          </a:p>
          <a:p>
            <a:pPr lvl="3" rtl="0"/>
            <a:r>
              <a:rPr lang="nl-NL"/>
              <a:t>Vierde niveau</a:t>
            </a:r>
          </a:p>
          <a:p>
            <a:pPr lvl="4" rtl="0"/>
            <a:r>
              <a:rPr lang="nl-NL"/>
              <a:t>Vijfde niveau</a:t>
            </a:r>
            <a:endParaRPr lang="en-US" dirty="0"/>
          </a:p>
        </p:txBody>
      </p:sp>
      <p:sp>
        <p:nvSpPr>
          <p:cNvPr id="4" name="Tijdelijke aanduiding voor datum 3"/>
          <p:cNvSpPr>
            <a:spLocks noGrp="1"/>
          </p:cNvSpPr>
          <p:nvPr>
            <p:ph type="dt" sz="half" idx="10"/>
          </p:nvPr>
        </p:nvSpPr>
        <p:spPr/>
        <p:txBody>
          <a:bodyPr rtlCol="0"/>
          <a:lstStyle/>
          <a:p>
            <a:pPr rtl="0"/>
            <a:fld id="{7016570E-3C50-444E-8E64-5327E4F646DB}" type="datetime1">
              <a:rPr lang="nl-NL" smtClean="0"/>
              <a:t>6-10-2021</a:t>
            </a:fld>
            <a:endParaRPr lang="en-US"/>
          </a:p>
        </p:txBody>
      </p:sp>
      <p:sp>
        <p:nvSpPr>
          <p:cNvPr id="5" name="Tijdelijke aanduiding voor voettekst 4"/>
          <p:cNvSpPr>
            <a:spLocks noGrp="1"/>
          </p:cNvSpPr>
          <p:nvPr>
            <p:ph type="ftr" sz="quarter" idx="11"/>
          </p:nvPr>
        </p:nvSpPr>
        <p:spPr/>
        <p:txBody>
          <a:bodyPr rtlCol="0"/>
          <a:lstStyle/>
          <a:p>
            <a:pPr rtl="0"/>
            <a:endParaRPr lang="en-US"/>
          </a:p>
        </p:txBody>
      </p:sp>
      <p:sp>
        <p:nvSpPr>
          <p:cNvPr id="6" name="Tijdelijke aanduiding voor dianummer 5"/>
          <p:cNvSpPr>
            <a:spLocks noGrp="1"/>
          </p:cNvSpPr>
          <p:nvPr>
            <p:ph type="sldNum" sz="quarter" idx="12"/>
          </p:nvPr>
        </p:nvSpPr>
        <p:spPr/>
        <p:txBody>
          <a:bodyPr rtlCol="0"/>
          <a:lstStyle/>
          <a:p>
            <a:pPr rtl="0"/>
            <a:fld id="{34B7E4EF-A1BD-40F4-AB7B-04F084DD991D}" type="slidenum">
              <a:rPr lang="en-US" smtClean="0"/>
              <a:t>‹nr.›</a:t>
            </a:fld>
            <a:endParaRPr lang="en-US"/>
          </a:p>
        </p:txBody>
      </p:sp>
    </p:spTree>
    <p:extLst>
      <p:ext uri="{BB962C8B-B14F-4D97-AF65-F5344CB8AC3E}">
        <p14:creationId xmlns:p14="http://schemas.microsoft.com/office/powerpoint/2010/main" val="62948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9C9AB5-5728-4CEA-9AE0-67E6796DBC39}"/>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C54694CE-38D7-4EA4-9E49-02D8EB113E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3121E59B-CBC6-49B0-9CFC-B5CB1FFF22A8}"/>
              </a:ext>
            </a:extLst>
          </p:cNvPr>
          <p:cNvSpPr>
            <a:spLocks noGrp="1"/>
          </p:cNvSpPr>
          <p:nvPr>
            <p:ph type="dt" sz="half" idx="10"/>
          </p:nvPr>
        </p:nvSpPr>
        <p:spPr/>
        <p:txBody>
          <a:bodyPr/>
          <a:lstStyle/>
          <a:p>
            <a:fld id="{02A60A70-C806-4620-BAE1-A150FE0C4322}" type="datetimeFigureOut">
              <a:rPr lang="nl-NL" smtClean="0"/>
              <a:t>6-10-2021</a:t>
            </a:fld>
            <a:endParaRPr lang="nl-NL"/>
          </a:p>
        </p:txBody>
      </p:sp>
      <p:sp>
        <p:nvSpPr>
          <p:cNvPr id="5" name="Tijdelijke aanduiding voor voettekst 4">
            <a:extLst>
              <a:ext uri="{FF2B5EF4-FFF2-40B4-BE49-F238E27FC236}">
                <a16:creationId xmlns:a16="http://schemas.microsoft.com/office/drawing/2014/main" id="{C13473D2-2E35-4C5F-8D70-65DD813D5D6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B705AC9-7763-41CA-BF34-D06D490D34A1}"/>
              </a:ext>
            </a:extLst>
          </p:cNvPr>
          <p:cNvSpPr>
            <a:spLocks noGrp="1"/>
          </p:cNvSpPr>
          <p:nvPr>
            <p:ph type="sldNum" sz="quarter" idx="12"/>
          </p:nvPr>
        </p:nvSpPr>
        <p:spPr/>
        <p:txBody>
          <a:bodyPr/>
          <a:lstStyle/>
          <a:p>
            <a:fld id="{3D218F20-3DFC-4CFD-9FFC-F78A37D54F36}" type="slidenum">
              <a:rPr lang="nl-NL" smtClean="0"/>
              <a:t>‹nr.›</a:t>
            </a:fld>
            <a:endParaRPr lang="nl-NL"/>
          </a:p>
        </p:txBody>
      </p:sp>
    </p:spTree>
    <p:extLst>
      <p:ext uri="{BB962C8B-B14F-4D97-AF65-F5344CB8AC3E}">
        <p14:creationId xmlns:p14="http://schemas.microsoft.com/office/powerpoint/2010/main" val="3772549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0BFFCF-84EE-4E5A-AA42-11627EB53FA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9656683-2F8A-42A4-9D3B-00070BC325A8}"/>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3222A5AF-9795-4A3C-A573-F2CDEE12F3DC}"/>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AF01B725-63A0-4CA7-9ABD-0AF1F56378A0}"/>
              </a:ext>
            </a:extLst>
          </p:cNvPr>
          <p:cNvSpPr>
            <a:spLocks noGrp="1"/>
          </p:cNvSpPr>
          <p:nvPr>
            <p:ph type="dt" sz="half" idx="10"/>
          </p:nvPr>
        </p:nvSpPr>
        <p:spPr/>
        <p:txBody>
          <a:bodyPr/>
          <a:lstStyle/>
          <a:p>
            <a:fld id="{02A60A70-C806-4620-BAE1-A150FE0C4322}" type="datetimeFigureOut">
              <a:rPr lang="nl-NL" smtClean="0"/>
              <a:t>6-10-2021</a:t>
            </a:fld>
            <a:endParaRPr lang="nl-NL"/>
          </a:p>
        </p:txBody>
      </p:sp>
      <p:sp>
        <p:nvSpPr>
          <p:cNvPr id="6" name="Tijdelijke aanduiding voor voettekst 5">
            <a:extLst>
              <a:ext uri="{FF2B5EF4-FFF2-40B4-BE49-F238E27FC236}">
                <a16:creationId xmlns:a16="http://schemas.microsoft.com/office/drawing/2014/main" id="{6C9405FC-19FE-4CB9-A1DD-BAEE48A5490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1C6A444-AB97-4899-A0A1-E050833DF6A1}"/>
              </a:ext>
            </a:extLst>
          </p:cNvPr>
          <p:cNvSpPr>
            <a:spLocks noGrp="1"/>
          </p:cNvSpPr>
          <p:nvPr>
            <p:ph type="sldNum" sz="quarter" idx="12"/>
          </p:nvPr>
        </p:nvSpPr>
        <p:spPr/>
        <p:txBody>
          <a:bodyPr/>
          <a:lstStyle/>
          <a:p>
            <a:fld id="{3D218F20-3DFC-4CFD-9FFC-F78A37D54F36}" type="slidenum">
              <a:rPr lang="nl-NL" smtClean="0"/>
              <a:t>‹nr.›</a:t>
            </a:fld>
            <a:endParaRPr lang="nl-NL"/>
          </a:p>
        </p:txBody>
      </p:sp>
    </p:spTree>
    <p:extLst>
      <p:ext uri="{BB962C8B-B14F-4D97-AF65-F5344CB8AC3E}">
        <p14:creationId xmlns:p14="http://schemas.microsoft.com/office/powerpoint/2010/main" val="3481139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46C286-782F-422A-BA54-EBD6BC6DF7A7}"/>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8A7E2ED3-B4A9-4626-A10B-7FA4BCDACE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7B387012-C820-4FF9-8E1A-519CA2AFFD54}"/>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7BE16E9C-8838-4551-969F-C9B189825C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EB996CE1-6B58-4A44-B3AF-6F5881867D3F}"/>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7CA32A9-20DE-43CA-8500-2551B58D7058}"/>
              </a:ext>
            </a:extLst>
          </p:cNvPr>
          <p:cNvSpPr>
            <a:spLocks noGrp="1"/>
          </p:cNvSpPr>
          <p:nvPr>
            <p:ph type="dt" sz="half" idx="10"/>
          </p:nvPr>
        </p:nvSpPr>
        <p:spPr/>
        <p:txBody>
          <a:bodyPr/>
          <a:lstStyle/>
          <a:p>
            <a:fld id="{02A60A70-C806-4620-BAE1-A150FE0C4322}" type="datetimeFigureOut">
              <a:rPr lang="nl-NL" smtClean="0"/>
              <a:t>6-10-2021</a:t>
            </a:fld>
            <a:endParaRPr lang="nl-NL"/>
          </a:p>
        </p:txBody>
      </p:sp>
      <p:sp>
        <p:nvSpPr>
          <p:cNvPr id="8" name="Tijdelijke aanduiding voor voettekst 7">
            <a:extLst>
              <a:ext uri="{FF2B5EF4-FFF2-40B4-BE49-F238E27FC236}">
                <a16:creationId xmlns:a16="http://schemas.microsoft.com/office/drawing/2014/main" id="{336B5BC3-5F00-48F2-87F3-DF183B319853}"/>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95FC43F5-1128-4E69-BFEF-79EDEFD93932}"/>
              </a:ext>
            </a:extLst>
          </p:cNvPr>
          <p:cNvSpPr>
            <a:spLocks noGrp="1"/>
          </p:cNvSpPr>
          <p:nvPr>
            <p:ph type="sldNum" sz="quarter" idx="12"/>
          </p:nvPr>
        </p:nvSpPr>
        <p:spPr/>
        <p:txBody>
          <a:bodyPr/>
          <a:lstStyle/>
          <a:p>
            <a:fld id="{3D218F20-3DFC-4CFD-9FFC-F78A37D54F36}" type="slidenum">
              <a:rPr lang="nl-NL" smtClean="0"/>
              <a:t>‹nr.›</a:t>
            </a:fld>
            <a:endParaRPr lang="nl-NL"/>
          </a:p>
        </p:txBody>
      </p:sp>
    </p:spTree>
    <p:extLst>
      <p:ext uri="{BB962C8B-B14F-4D97-AF65-F5344CB8AC3E}">
        <p14:creationId xmlns:p14="http://schemas.microsoft.com/office/powerpoint/2010/main" val="280593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4FEF5A-C3D5-472E-888E-F6F159C25482}"/>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EF1E68F-3EA5-4101-9CD6-74CAFA1DA4C7}"/>
              </a:ext>
            </a:extLst>
          </p:cNvPr>
          <p:cNvSpPr>
            <a:spLocks noGrp="1"/>
          </p:cNvSpPr>
          <p:nvPr>
            <p:ph type="dt" sz="half" idx="10"/>
          </p:nvPr>
        </p:nvSpPr>
        <p:spPr/>
        <p:txBody>
          <a:bodyPr/>
          <a:lstStyle/>
          <a:p>
            <a:fld id="{02A60A70-C806-4620-BAE1-A150FE0C4322}" type="datetimeFigureOut">
              <a:rPr lang="nl-NL" smtClean="0"/>
              <a:t>6-10-2021</a:t>
            </a:fld>
            <a:endParaRPr lang="nl-NL"/>
          </a:p>
        </p:txBody>
      </p:sp>
      <p:sp>
        <p:nvSpPr>
          <p:cNvPr id="4" name="Tijdelijke aanduiding voor voettekst 3">
            <a:extLst>
              <a:ext uri="{FF2B5EF4-FFF2-40B4-BE49-F238E27FC236}">
                <a16:creationId xmlns:a16="http://schemas.microsoft.com/office/drawing/2014/main" id="{79A11ACE-04CB-4645-A490-2E157F4DF369}"/>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6ABB1C6A-938E-4645-9AC2-BF9F74A149BD}"/>
              </a:ext>
            </a:extLst>
          </p:cNvPr>
          <p:cNvSpPr>
            <a:spLocks noGrp="1"/>
          </p:cNvSpPr>
          <p:nvPr>
            <p:ph type="sldNum" sz="quarter" idx="12"/>
          </p:nvPr>
        </p:nvSpPr>
        <p:spPr/>
        <p:txBody>
          <a:bodyPr/>
          <a:lstStyle/>
          <a:p>
            <a:fld id="{3D218F20-3DFC-4CFD-9FFC-F78A37D54F36}" type="slidenum">
              <a:rPr lang="nl-NL" smtClean="0"/>
              <a:t>‹nr.›</a:t>
            </a:fld>
            <a:endParaRPr lang="nl-NL"/>
          </a:p>
        </p:txBody>
      </p:sp>
    </p:spTree>
    <p:extLst>
      <p:ext uri="{BB962C8B-B14F-4D97-AF65-F5344CB8AC3E}">
        <p14:creationId xmlns:p14="http://schemas.microsoft.com/office/powerpoint/2010/main" val="2844220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DF5E1C9-FB76-4AE8-AD0C-5536DFE4E555}"/>
              </a:ext>
            </a:extLst>
          </p:cNvPr>
          <p:cNvSpPr>
            <a:spLocks noGrp="1"/>
          </p:cNvSpPr>
          <p:nvPr>
            <p:ph type="dt" sz="half" idx="10"/>
          </p:nvPr>
        </p:nvSpPr>
        <p:spPr/>
        <p:txBody>
          <a:bodyPr/>
          <a:lstStyle/>
          <a:p>
            <a:fld id="{02A60A70-C806-4620-BAE1-A150FE0C4322}" type="datetimeFigureOut">
              <a:rPr lang="nl-NL" smtClean="0"/>
              <a:t>6-10-2021</a:t>
            </a:fld>
            <a:endParaRPr lang="nl-NL"/>
          </a:p>
        </p:txBody>
      </p:sp>
      <p:sp>
        <p:nvSpPr>
          <p:cNvPr id="3" name="Tijdelijke aanduiding voor voettekst 2">
            <a:extLst>
              <a:ext uri="{FF2B5EF4-FFF2-40B4-BE49-F238E27FC236}">
                <a16:creationId xmlns:a16="http://schemas.microsoft.com/office/drawing/2014/main" id="{19876314-CB81-4C1B-A5D7-7760BCD38DB3}"/>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B361FF83-9D2F-48C4-A59B-0173CC2F8D49}"/>
              </a:ext>
            </a:extLst>
          </p:cNvPr>
          <p:cNvSpPr>
            <a:spLocks noGrp="1"/>
          </p:cNvSpPr>
          <p:nvPr>
            <p:ph type="sldNum" sz="quarter" idx="12"/>
          </p:nvPr>
        </p:nvSpPr>
        <p:spPr/>
        <p:txBody>
          <a:bodyPr/>
          <a:lstStyle/>
          <a:p>
            <a:fld id="{3D218F20-3DFC-4CFD-9FFC-F78A37D54F36}" type="slidenum">
              <a:rPr lang="nl-NL" smtClean="0"/>
              <a:t>‹nr.›</a:t>
            </a:fld>
            <a:endParaRPr lang="nl-NL"/>
          </a:p>
        </p:txBody>
      </p:sp>
    </p:spTree>
    <p:extLst>
      <p:ext uri="{BB962C8B-B14F-4D97-AF65-F5344CB8AC3E}">
        <p14:creationId xmlns:p14="http://schemas.microsoft.com/office/powerpoint/2010/main" val="951382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31B77A-8B8E-4B0B-B078-9197C14BA74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584026B1-DDF6-4A1D-8695-FBAB8877CC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29995A2-B5DF-409D-B94E-92A8847EA0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075BD56-9AFA-483B-8594-C640D1E6CB4B}"/>
              </a:ext>
            </a:extLst>
          </p:cNvPr>
          <p:cNvSpPr>
            <a:spLocks noGrp="1"/>
          </p:cNvSpPr>
          <p:nvPr>
            <p:ph type="dt" sz="half" idx="10"/>
          </p:nvPr>
        </p:nvSpPr>
        <p:spPr/>
        <p:txBody>
          <a:bodyPr/>
          <a:lstStyle/>
          <a:p>
            <a:fld id="{02A60A70-C806-4620-BAE1-A150FE0C4322}" type="datetimeFigureOut">
              <a:rPr lang="nl-NL" smtClean="0"/>
              <a:t>6-10-2021</a:t>
            </a:fld>
            <a:endParaRPr lang="nl-NL"/>
          </a:p>
        </p:txBody>
      </p:sp>
      <p:sp>
        <p:nvSpPr>
          <p:cNvPr id="6" name="Tijdelijke aanduiding voor voettekst 5">
            <a:extLst>
              <a:ext uri="{FF2B5EF4-FFF2-40B4-BE49-F238E27FC236}">
                <a16:creationId xmlns:a16="http://schemas.microsoft.com/office/drawing/2014/main" id="{FB155695-5150-4C9D-9B1D-D7A19BD9FBD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2038AC4-BF06-4E53-829E-4DF445FCBD0C}"/>
              </a:ext>
            </a:extLst>
          </p:cNvPr>
          <p:cNvSpPr>
            <a:spLocks noGrp="1"/>
          </p:cNvSpPr>
          <p:nvPr>
            <p:ph type="sldNum" sz="quarter" idx="12"/>
          </p:nvPr>
        </p:nvSpPr>
        <p:spPr/>
        <p:txBody>
          <a:bodyPr/>
          <a:lstStyle/>
          <a:p>
            <a:fld id="{3D218F20-3DFC-4CFD-9FFC-F78A37D54F36}" type="slidenum">
              <a:rPr lang="nl-NL" smtClean="0"/>
              <a:t>‹nr.›</a:t>
            </a:fld>
            <a:endParaRPr lang="nl-NL"/>
          </a:p>
        </p:txBody>
      </p:sp>
    </p:spTree>
    <p:extLst>
      <p:ext uri="{BB962C8B-B14F-4D97-AF65-F5344CB8AC3E}">
        <p14:creationId xmlns:p14="http://schemas.microsoft.com/office/powerpoint/2010/main" val="2197323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4628EF-373D-4AFA-BD3B-69282043E5B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18F95F6D-8167-4D02-993E-992644CF37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34BD8289-9137-4C5C-8E9A-4EE7E60CEB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5B512F9-E1A7-41C7-BEE8-FB4EFFA77F68}"/>
              </a:ext>
            </a:extLst>
          </p:cNvPr>
          <p:cNvSpPr>
            <a:spLocks noGrp="1"/>
          </p:cNvSpPr>
          <p:nvPr>
            <p:ph type="dt" sz="half" idx="10"/>
          </p:nvPr>
        </p:nvSpPr>
        <p:spPr/>
        <p:txBody>
          <a:bodyPr/>
          <a:lstStyle/>
          <a:p>
            <a:fld id="{02A60A70-C806-4620-BAE1-A150FE0C4322}" type="datetimeFigureOut">
              <a:rPr lang="nl-NL" smtClean="0"/>
              <a:t>6-10-2021</a:t>
            </a:fld>
            <a:endParaRPr lang="nl-NL"/>
          </a:p>
        </p:txBody>
      </p:sp>
      <p:sp>
        <p:nvSpPr>
          <p:cNvPr id="6" name="Tijdelijke aanduiding voor voettekst 5">
            <a:extLst>
              <a:ext uri="{FF2B5EF4-FFF2-40B4-BE49-F238E27FC236}">
                <a16:creationId xmlns:a16="http://schemas.microsoft.com/office/drawing/2014/main" id="{BAAE7E52-5CAB-4E40-9810-B4CB5035577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6235770-1632-4BE7-8EAD-02206EE23422}"/>
              </a:ext>
            </a:extLst>
          </p:cNvPr>
          <p:cNvSpPr>
            <a:spLocks noGrp="1"/>
          </p:cNvSpPr>
          <p:nvPr>
            <p:ph type="sldNum" sz="quarter" idx="12"/>
          </p:nvPr>
        </p:nvSpPr>
        <p:spPr/>
        <p:txBody>
          <a:bodyPr/>
          <a:lstStyle/>
          <a:p>
            <a:fld id="{3D218F20-3DFC-4CFD-9FFC-F78A37D54F36}" type="slidenum">
              <a:rPr lang="nl-NL" smtClean="0"/>
              <a:t>‹nr.›</a:t>
            </a:fld>
            <a:endParaRPr lang="nl-NL"/>
          </a:p>
        </p:txBody>
      </p:sp>
    </p:spTree>
    <p:extLst>
      <p:ext uri="{BB962C8B-B14F-4D97-AF65-F5344CB8AC3E}">
        <p14:creationId xmlns:p14="http://schemas.microsoft.com/office/powerpoint/2010/main" val="1517971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B65B901D-CABF-4E47-84C4-0C2B1A7374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63487534-1146-4749-A81E-77C357044B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EF4A6EB-A9DC-4134-B3AF-06135D06D4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60A70-C806-4620-BAE1-A150FE0C4322}" type="datetimeFigureOut">
              <a:rPr lang="nl-NL" smtClean="0"/>
              <a:t>6-10-2021</a:t>
            </a:fld>
            <a:endParaRPr lang="nl-NL"/>
          </a:p>
        </p:txBody>
      </p:sp>
      <p:sp>
        <p:nvSpPr>
          <p:cNvPr id="5" name="Tijdelijke aanduiding voor voettekst 4">
            <a:extLst>
              <a:ext uri="{FF2B5EF4-FFF2-40B4-BE49-F238E27FC236}">
                <a16:creationId xmlns:a16="http://schemas.microsoft.com/office/drawing/2014/main" id="{6885290A-46BF-48CD-9821-8EDB971C2D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49FE8B34-4C9C-4D2B-AC26-7EE98134C8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218F20-3DFC-4CFD-9FFC-F78A37D54F36}" type="slidenum">
              <a:rPr lang="nl-NL" smtClean="0"/>
              <a:t>‹nr.›</a:t>
            </a:fld>
            <a:endParaRPr lang="nl-NL"/>
          </a:p>
        </p:txBody>
      </p:sp>
    </p:spTree>
    <p:extLst>
      <p:ext uri="{BB962C8B-B14F-4D97-AF65-F5344CB8AC3E}">
        <p14:creationId xmlns:p14="http://schemas.microsoft.com/office/powerpoint/2010/main" val="21126074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hthoek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7" name="Rechthoek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hthoek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jdelijke aanduiding voor titel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pPr rtl="0"/>
            <a:r>
              <a:rPr lang="nl" dirty="0"/>
              <a:t>Klik om de titelstijl van het model te bewerken</a:t>
            </a:r>
            <a:endParaRPr lang="en-US" dirty="0"/>
          </a:p>
        </p:txBody>
      </p:sp>
      <p:sp>
        <p:nvSpPr>
          <p:cNvPr id="3" name="Tijdelijke aanduiding voor tekst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dirty="0"/>
          </a:p>
        </p:txBody>
      </p:sp>
      <p:sp>
        <p:nvSpPr>
          <p:cNvPr id="4" name="Tijdelijke aanduiding voor datum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pPr rtl="0"/>
            <a:fld id="{2F8DAEB1-1903-4E6C-979A-2E37F8642850}" type="datetime1">
              <a:rPr lang="nl-NL" smtClean="0"/>
              <a:t>6-10-2021</a:t>
            </a:fld>
            <a:endParaRPr lang="en-US" dirty="0"/>
          </a:p>
        </p:txBody>
      </p:sp>
      <p:sp>
        <p:nvSpPr>
          <p:cNvPr id="5" name="Tijdelijke aanduiding voor voettekst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pPr rtl="0"/>
            <a:endParaRPr lang="en-US" dirty="0"/>
          </a:p>
        </p:txBody>
      </p:sp>
      <p:sp>
        <p:nvSpPr>
          <p:cNvPr id="6" name="Tijdelijke aanduiding voor dianumm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pPr rtl="0"/>
            <a:fld id="{34B7E4EF-A1BD-40F4-AB7B-04F084DD991D}" type="slidenum">
              <a:rPr lang="en-US" smtClean="0"/>
              <a:t>‹nr.›</a:t>
            </a:fld>
            <a:endParaRPr lang="en-US"/>
          </a:p>
        </p:txBody>
      </p:sp>
    </p:spTree>
    <p:extLst>
      <p:ext uri="{BB962C8B-B14F-4D97-AF65-F5344CB8AC3E}">
        <p14:creationId xmlns:p14="http://schemas.microsoft.com/office/powerpoint/2010/main" val="26432043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6.jpg"/><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0">
            <a:extLst>
              <a:ext uri="{FF2B5EF4-FFF2-40B4-BE49-F238E27FC236}">
                <a16:creationId xmlns:a16="http://schemas.microsoft.com/office/drawing/2014/main" id="{E5E0E9E9-7B8C-4060-8B68-24547F98F328}"/>
              </a:ext>
            </a:extLst>
          </p:cNvPr>
          <p:cNvPicPr>
            <a:picLocks noChangeAspect="1"/>
          </p:cNvPicPr>
          <p:nvPr/>
        </p:nvPicPr>
        <p:blipFill rotWithShape="1">
          <a:blip r:embed="rId3"/>
          <a:srcRect l="21778" t="86240" r="17783" b="9185"/>
          <a:stretch/>
        </p:blipFill>
        <p:spPr>
          <a:xfrm>
            <a:off x="0" y="6362700"/>
            <a:ext cx="12192000" cy="495300"/>
          </a:xfrm>
          <a:prstGeom prst="rect">
            <a:avLst/>
          </a:prstGeom>
        </p:spPr>
      </p:pic>
      <p:sp>
        <p:nvSpPr>
          <p:cNvPr id="13" name="Rechthoek 12">
            <a:extLst>
              <a:ext uri="{FF2B5EF4-FFF2-40B4-BE49-F238E27FC236}">
                <a16:creationId xmlns:a16="http://schemas.microsoft.com/office/drawing/2014/main" id="{5A9D6322-D899-4A4C-B249-87C8BD3C7E1F}"/>
              </a:ext>
            </a:extLst>
          </p:cNvPr>
          <p:cNvSpPr/>
          <p:nvPr/>
        </p:nvSpPr>
        <p:spPr>
          <a:xfrm>
            <a:off x="4461472" y="3071960"/>
            <a:ext cx="8416882" cy="495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a:solidFill>
                  <a:srgbClr val="00B0F0"/>
                </a:solidFill>
                <a:latin typeface="Trebuchet MS" panose="020B0603020202020204" pitchFamily="34" charset="0"/>
              </a:rPr>
              <a:t>Startbijeenkomst </a:t>
            </a:r>
          </a:p>
          <a:p>
            <a:pPr algn="ctr"/>
            <a:r>
              <a:rPr lang="nl-NL" sz="2800" b="1" dirty="0">
                <a:solidFill>
                  <a:srgbClr val="00B0F0"/>
                </a:solidFill>
                <a:latin typeface="Trebuchet MS" panose="020B0603020202020204" pitchFamily="34" charset="0"/>
              </a:rPr>
              <a:t>Keurmerk veilig Ondernemen </a:t>
            </a:r>
          </a:p>
          <a:p>
            <a:pPr algn="ctr"/>
            <a:r>
              <a:rPr lang="nl-NL" sz="2800" b="1" dirty="0">
                <a:solidFill>
                  <a:srgbClr val="00B0F0"/>
                </a:solidFill>
                <a:latin typeface="Trebuchet MS" panose="020B0603020202020204" pitchFamily="34" charset="0"/>
              </a:rPr>
              <a:t>bedrijventerrein Weg en Land</a:t>
            </a:r>
          </a:p>
        </p:txBody>
      </p:sp>
      <p:pic>
        <p:nvPicPr>
          <p:cNvPr id="3" name="Afbeelding 2">
            <a:extLst>
              <a:ext uri="{FF2B5EF4-FFF2-40B4-BE49-F238E27FC236}">
                <a16:creationId xmlns:a16="http://schemas.microsoft.com/office/drawing/2014/main" id="{3B5076DD-7FAC-49F5-AB1E-1DCC67FB75FD}"/>
              </a:ext>
            </a:extLst>
          </p:cNvPr>
          <p:cNvPicPr>
            <a:picLocks noChangeAspect="1"/>
          </p:cNvPicPr>
          <p:nvPr/>
        </p:nvPicPr>
        <p:blipFill>
          <a:blip r:embed="rId4"/>
          <a:stretch>
            <a:fillRect/>
          </a:stretch>
        </p:blipFill>
        <p:spPr>
          <a:xfrm>
            <a:off x="0" y="0"/>
            <a:ext cx="4725794" cy="6362700"/>
          </a:xfrm>
          <a:prstGeom prst="rect">
            <a:avLst/>
          </a:prstGeom>
        </p:spPr>
      </p:pic>
    </p:spTree>
    <p:extLst>
      <p:ext uri="{BB962C8B-B14F-4D97-AF65-F5344CB8AC3E}">
        <p14:creationId xmlns:p14="http://schemas.microsoft.com/office/powerpoint/2010/main" val="39499397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0">
            <a:extLst>
              <a:ext uri="{FF2B5EF4-FFF2-40B4-BE49-F238E27FC236}">
                <a16:creationId xmlns:a16="http://schemas.microsoft.com/office/drawing/2014/main" id="{E5E0E9E9-7B8C-4060-8B68-24547F98F328}"/>
              </a:ext>
            </a:extLst>
          </p:cNvPr>
          <p:cNvPicPr>
            <a:picLocks noChangeAspect="1"/>
          </p:cNvPicPr>
          <p:nvPr/>
        </p:nvPicPr>
        <p:blipFill rotWithShape="1">
          <a:blip r:embed="rId2"/>
          <a:srcRect l="21778" t="86240" r="17783" b="9185"/>
          <a:stretch/>
        </p:blipFill>
        <p:spPr>
          <a:xfrm>
            <a:off x="0" y="6362700"/>
            <a:ext cx="12192000" cy="495300"/>
          </a:xfrm>
          <a:prstGeom prst="rect">
            <a:avLst/>
          </a:prstGeom>
        </p:spPr>
      </p:pic>
      <p:sp>
        <p:nvSpPr>
          <p:cNvPr id="8" name="Titel 1">
            <a:extLst>
              <a:ext uri="{FF2B5EF4-FFF2-40B4-BE49-F238E27FC236}">
                <a16:creationId xmlns:a16="http://schemas.microsoft.com/office/drawing/2014/main" id="{8B9F1158-D469-4400-90D8-87C0F3B1180C}"/>
              </a:ext>
            </a:extLst>
          </p:cNvPr>
          <p:cNvSpPr txBox="1">
            <a:spLocks/>
          </p:cNvSpPr>
          <p:nvPr/>
        </p:nvSpPr>
        <p:spPr>
          <a:xfrm>
            <a:off x="194483" y="216393"/>
            <a:ext cx="8470123" cy="9361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0090DD"/>
                </a:solidFill>
                <a:latin typeface="Trebuchet MS" panose="020B0603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2800" b="0" i="0" u="none" strike="noStrike" kern="1200" cap="none" spc="0" normalizeH="0" baseline="0" noProof="0" dirty="0">
                <a:ln>
                  <a:noFill/>
                </a:ln>
                <a:solidFill>
                  <a:srgbClr val="0090DD"/>
                </a:solidFill>
                <a:effectLst/>
                <a:uLnTx/>
                <a:uFillTx/>
                <a:latin typeface="Trebuchet MS" panose="020B0603020202020204" pitchFamily="34" charset="0"/>
                <a:ea typeface="+mj-ea"/>
                <a:cs typeface="+mj-cs"/>
              </a:rPr>
              <a:t>Het Keurmerk Veilig Ondernemen Bedrijventerrein</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nl-NL" sz="2800" b="0" i="0" u="none" strike="noStrike" kern="1200" cap="none" spc="0" normalizeH="0" baseline="0" noProof="0" dirty="0">
              <a:ln>
                <a:noFill/>
              </a:ln>
              <a:solidFill>
                <a:srgbClr val="0090DD"/>
              </a:solidFill>
              <a:effectLst/>
              <a:uLnTx/>
              <a:uFillTx/>
              <a:latin typeface="Trebuchet MS" panose="020B0603020202020204" pitchFamily="34" charset="0"/>
              <a:ea typeface="+mj-ea"/>
              <a:cs typeface="+mj-cs"/>
            </a:endParaRPr>
          </a:p>
        </p:txBody>
      </p:sp>
      <p:cxnSp>
        <p:nvCxnSpPr>
          <p:cNvPr id="9" name="Rechte verbindingslijn 8">
            <a:extLst>
              <a:ext uri="{FF2B5EF4-FFF2-40B4-BE49-F238E27FC236}">
                <a16:creationId xmlns:a16="http://schemas.microsoft.com/office/drawing/2014/main" id="{31C3ADF4-1DBB-47F7-B939-93E9683AF14C}"/>
              </a:ext>
            </a:extLst>
          </p:cNvPr>
          <p:cNvCxnSpPr/>
          <p:nvPr/>
        </p:nvCxnSpPr>
        <p:spPr>
          <a:xfrm>
            <a:off x="0" y="936171"/>
            <a:ext cx="12192000" cy="0"/>
          </a:xfrm>
          <a:prstGeom prst="line">
            <a:avLst/>
          </a:prstGeom>
          <a:ln w="28575">
            <a:solidFill>
              <a:srgbClr val="009DDE"/>
            </a:solidFill>
          </a:ln>
        </p:spPr>
        <p:style>
          <a:lnRef idx="3">
            <a:schemeClr val="accent1"/>
          </a:lnRef>
          <a:fillRef idx="0">
            <a:schemeClr val="accent1"/>
          </a:fillRef>
          <a:effectRef idx="2">
            <a:schemeClr val="accent1"/>
          </a:effectRef>
          <a:fontRef idx="minor">
            <a:schemeClr val="tx1"/>
          </a:fontRef>
        </p:style>
      </p:cxnSp>
      <p:sp>
        <p:nvSpPr>
          <p:cNvPr id="17" name="Tijdelijke aanduiding voor inhoud 2">
            <a:extLst>
              <a:ext uri="{FF2B5EF4-FFF2-40B4-BE49-F238E27FC236}">
                <a16:creationId xmlns:a16="http://schemas.microsoft.com/office/drawing/2014/main" id="{04BA966C-6F25-4BA8-87CC-FFD144314D11}"/>
              </a:ext>
            </a:extLst>
          </p:cNvPr>
          <p:cNvSpPr txBox="1">
            <a:spLocks/>
          </p:cNvSpPr>
          <p:nvPr/>
        </p:nvSpPr>
        <p:spPr>
          <a:xfrm>
            <a:off x="736251" y="1328076"/>
            <a:ext cx="10876385" cy="488180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nl-NL"/>
          </a:p>
          <a:p>
            <a:pPr algn="l"/>
            <a:endParaRPr lang="nl-NL"/>
          </a:p>
          <a:p>
            <a:pPr algn="l"/>
            <a:endParaRPr lang="nl-NL"/>
          </a:p>
          <a:p>
            <a:pPr algn="l"/>
            <a:endParaRPr lang="nl-NL"/>
          </a:p>
          <a:p>
            <a:pPr algn="l"/>
            <a:endParaRPr lang="nl-NL"/>
          </a:p>
          <a:p>
            <a:pPr algn="l"/>
            <a:endParaRPr lang="nl-NL"/>
          </a:p>
          <a:p>
            <a:pPr algn="l"/>
            <a:endParaRPr lang="nl-NL"/>
          </a:p>
          <a:p>
            <a:pPr algn="l"/>
            <a:endParaRPr lang="nl-NL"/>
          </a:p>
          <a:p>
            <a:pPr algn="l"/>
            <a:endParaRPr lang="nl-NL"/>
          </a:p>
        </p:txBody>
      </p:sp>
      <p:sp>
        <p:nvSpPr>
          <p:cNvPr id="14" name="Rectangle 3">
            <a:extLst>
              <a:ext uri="{FF2B5EF4-FFF2-40B4-BE49-F238E27FC236}">
                <a16:creationId xmlns:a16="http://schemas.microsoft.com/office/drawing/2014/main" id="{74474EAE-677C-42B5-BCA5-F86A736A70A8}"/>
              </a:ext>
            </a:extLst>
          </p:cNvPr>
          <p:cNvSpPr txBox="1">
            <a:spLocks noChangeArrowheads="1"/>
          </p:cNvSpPr>
          <p:nvPr/>
        </p:nvSpPr>
        <p:spPr bwMode="auto">
          <a:xfrm>
            <a:off x="367870" y="1461861"/>
            <a:ext cx="11016857" cy="4614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2438" indent="-452438" algn="l" rtl="0" eaLnBrk="0" fontAlgn="base" hangingPunct="0">
              <a:spcBef>
                <a:spcPct val="20000"/>
              </a:spcBef>
              <a:spcAft>
                <a:spcPct val="0"/>
              </a:spcAft>
              <a:buClr>
                <a:schemeClr val="tx1"/>
              </a:buClr>
              <a:buSzPct val="50000"/>
              <a:buFont typeface="Wingdings 2" panose="05020102010507070707" pitchFamily="18" charset="2"/>
              <a:buChar char=""/>
              <a:defRPr sz="2800">
                <a:solidFill>
                  <a:schemeClr val="tx1"/>
                </a:solidFill>
                <a:latin typeface="Arial" charset="0"/>
                <a:ea typeface="+mn-ea"/>
                <a:cs typeface="+mn-cs"/>
              </a:defRPr>
            </a:lvl1pPr>
            <a:lvl2pPr marL="984250" indent="-352425" algn="l" rtl="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charset="0"/>
              </a:defRPr>
            </a:lvl2pPr>
            <a:lvl3pPr marL="1503363" indent="-339725" algn="l" rtl="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charset="0"/>
              </a:defRPr>
            </a:lvl3pPr>
            <a:lvl4pPr marL="1911350" indent="-228600" algn="l" rtl="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charset="0"/>
              </a:defRPr>
            </a:lvl4pPr>
            <a:lvl5pPr marL="2319338" indent="-228600" algn="l" rtl="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charset="0"/>
              </a:defRPr>
            </a:lvl5pPr>
            <a:lvl6pPr marL="2776538" indent="-228600" algn="l" rtl="0" eaLnBrk="1" fontAlgn="base" hangingPunct="1">
              <a:spcBef>
                <a:spcPct val="20000"/>
              </a:spcBef>
              <a:spcAft>
                <a:spcPct val="0"/>
              </a:spcAft>
              <a:buClr>
                <a:schemeClr val="tx1"/>
              </a:buClr>
              <a:buFont typeface="Wingdings 2" pitchFamily="18" charset="2"/>
              <a:buChar char=""/>
              <a:defRPr sz="2000">
                <a:solidFill>
                  <a:schemeClr val="tx1"/>
                </a:solidFill>
                <a:latin typeface="+mn-lt"/>
              </a:defRPr>
            </a:lvl6pPr>
            <a:lvl7pPr marL="3233738" indent="-228600" algn="l" rtl="0" eaLnBrk="1" fontAlgn="base" hangingPunct="1">
              <a:spcBef>
                <a:spcPct val="20000"/>
              </a:spcBef>
              <a:spcAft>
                <a:spcPct val="0"/>
              </a:spcAft>
              <a:buClr>
                <a:schemeClr val="tx1"/>
              </a:buClr>
              <a:buFont typeface="Wingdings 2" pitchFamily="18" charset="2"/>
              <a:buChar char=""/>
              <a:defRPr sz="2000">
                <a:solidFill>
                  <a:schemeClr val="tx1"/>
                </a:solidFill>
                <a:latin typeface="+mn-lt"/>
              </a:defRPr>
            </a:lvl7pPr>
            <a:lvl8pPr marL="3690938" indent="-228600" algn="l" rtl="0" eaLnBrk="1" fontAlgn="base" hangingPunct="1">
              <a:spcBef>
                <a:spcPct val="20000"/>
              </a:spcBef>
              <a:spcAft>
                <a:spcPct val="0"/>
              </a:spcAft>
              <a:buClr>
                <a:schemeClr val="tx1"/>
              </a:buClr>
              <a:buFont typeface="Wingdings 2" pitchFamily="18" charset="2"/>
              <a:buChar char=""/>
              <a:defRPr sz="2000">
                <a:solidFill>
                  <a:schemeClr val="tx1"/>
                </a:solidFill>
                <a:latin typeface="+mn-lt"/>
              </a:defRPr>
            </a:lvl8pPr>
            <a:lvl9pPr marL="4148138" indent="-228600" algn="l" rtl="0" eaLnBrk="1" fontAlgn="base" hangingPunct="1">
              <a:spcBef>
                <a:spcPct val="20000"/>
              </a:spcBef>
              <a:spcAft>
                <a:spcPct val="0"/>
              </a:spcAft>
              <a:buClr>
                <a:schemeClr val="tx1"/>
              </a:buClr>
              <a:buFont typeface="Wingdings 2" pitchFamily="18" charset="2"/>
              <a:buChar char=""/>
              <a:defRPr sz="2000">
                <a:solidFill>
                  <a:schemeClr val="tx1"/>
                </a:solidFill>
                <a:latin typeface="+mn-lt"/>
              </a:defRPr>
            </a:lvl9pPr>
          </a:lstStyle>
          <a:p>
            <a:pPr marL="0" marR="0" lvl="0" indent="0" algn="l" defTabSz="914400" rtl="0" eaLnBrk="1" fontAlgn="base" latinLnBrk="0" hangingPunct="1">
              <a:lnSpc>
                <a:spcPct val="100000"/>
              </a:lnSpc>
              <a:spcBef>
                <a:spcPts val="600"/>
              </a:spcBef>
              <a:spcAft>
                <a:spcPct val="0"/>
              </a:spcAft>
              <a:buClr>
                <a:srgbClr val="000000"/>
              </a:buClr>
              <a:buSzPct val="50000"/>
              <a:buFont typeface="Wingdings 2" panose="05020102010507070707" pitchFamily="18" charset="2"/>
              <a:buNone/>
              <a:tabLst/>
              <a:defRPr/>
            </a:pPr>
            <a:endParaRPr kumimoji="0" lang="nl-NL" altLang="nl-NL" sz="1400" b="0" i="0" u="none" strike="noStrike" kern="0" cap="none" spc="0" normalizeH="0" baseline="0" noProof="0" dirty="0">
              <a:ln>
                <a:noFill/>
              </a:ln>
              <a:solidFill>
                <a:srgbClr val="000000"/>
              </a:solidFill>
              <a:effectLst/>
              <a:uLnTx/>
              <a:uFillTx/>
              <a:latin typeface="Arial" charset="0"/>
              <a:ea typeface="+mn-ea"/>
              <a:cs typeface="+mn-cs"/>
            </a:endParaRPr>
          </a:p>
          <a:p>
            <a:pPr marR="0" lvl="0" algn="l" defTabSz="914400" rtl="0" eaLnBrk="1" fontAlgn="base" latinLnBrk="0" hangingPunct="1">
              <a:lnSpc>
                <a:spcPct val="100000"/>
              </a:lnSpc>
              <a:spcBef>
                <a:spcPts val="600"/>
              </a:spcBef>
              <a:spcAft>
                <a:spcPct val="0"/>
              </a:spcAft>
              <a:buClr>
                <a:srgbClr val="000000"/>
              </a:buClr>
              <a:buSzPct val="50000"/>
              <a:buFont typeface="Courier New" panose="02070309020205020404" pitchFamily="49" charset="0"/>
              <a:buChar char="o"/>
              <a:tabLst/>
              <a:defRPr/>
            </a:pPr>
            <a:r>
              <a:rPr lang="nl-NL" altLang="nl-NL" sz="2000" kern="0" dirty="0">
                <a:solidFill>
                  <a:srgbClr val="000000"/>
                </a:solidFill>
                <a:latin typeface="Trebuchet MS" panose="020B0603020202020204" pitchFamily="34" charset="0"/>
              </a:rPr>
              <a:t>Niet alleen ondermijning…</a:t>
            </a:r>
          </a:p>
          <a:p>
            <a:pPr marR="0" lvl="0" algn="l" defTabSz="914400" rtl="0" eaLnBrk="1" fontAlgn="base" latinLnBrk="0" hangingPunct="1">
              <a:lnSpc>
                <a:spcPct val="100000"/>
              </a:lnSpc>
              <a:spcBef>
                <a:spcPts val="600"/>
              </a:spcBef>
              <a:spcAft>
                <a:spcPct val="0"/>
              </a:spcAft>
              <a:buClr>
                <a:srgbClr val="000000"/>
              </a:buClr>
              <a:buSzPct val="50000"/>
              <a:buFont typeface="Courier New" panose="02070309020205020404" pitchFamily="49" charset="0"/>
              <a:buChar char="o"/>
              <a:tabLst/>
              <a:defRPr/>
            </a:pPr>
            <a:r>
              <a:rPr kumimoji="0" lang="nl-NL" altLang="nl-NL" sz="2000" b="0" i="0" u="none" strike="noStrike" kern="0" cap="none" spc="0" normalizeH="0" baseline="0" noProof="0" dirty="0">
                <a:ln>
                  <a:noFill/>
                </a:ln>
                <a:solidFill>
                  <a:srgbClr val="000000"/>
                </a:solidFill>
                <a:effectLst/>
                <a:uLnTx/>
                <a:uFillTx/>
                <a:latin typeface="Trebuchet MS" panose="020B0603020202020204" pitchFamily="34" charset="0"/>
              </a:rPr>
              <a:t>Schoon,</a:t>
            </a:r>
            <a:r>
              <a:rPr kumimoji="0" lang="nl-NL" altLang="nl-NL" sz="2000" b="0" i="0" u="none" strike="noStrike" kern="0" cap="none" spc="0" normalizeH="0" noProof="0" dirty="0">
                <a:ln>
                  <a:noFill/>
                </a:ln>
                <a:solidFill>
                  <a:srgbClr val="000000"/>
                </a:solidFill>
                <a:effectLst/>
                <a:uLnTx/>
                <a:uFillTx/>
                <a:latin typeface="Trebuchet MS" panose="020B0603020202020204" pitchFamily="34" charset="0"/>
              </a:rPr>
              <a:t> heel en veilig (ook cybercrime verloedering, diefstal, kapot asfalt of ontbrekende borden). </a:t>
            </a:r>
          </a:p>
          <a:p>
            <a:pPr lvl="0" eaLnBrk="1" hangingPunct="1">
              <a:spcBef>
                <a:spcPts val="600"/>
              </a:spcBef>
              <a:buClr>
                <a:srgbClr val="000000"/>
              </a:buClr>
              <a:buFont typeface="Courier New" panose="02070309020205020404" pitchFamily="49" charset="0"/>
              <a:buChar char="o"/>
              <a:defRPr/>
            </a:pPr>
            <a:r>
              <a:rPr lang="nl-NL" altLang="nl-NL" sz="2000" kern="0" dirty="0">
                <a:solidFill>
                  <a:srgbClr val="000000"/>
                </a:solidFill>
                <a:latin typeface="Trebuchet MS" panose="020B0603020202020204" pitchFamily="34" charset="0"/>
              </a:rPr>
              <a:t>Samenwerken aan een veiliger en leefbaarder bedrijventerrein (PPS)</a:t>
            </a:r>
          </a:p>
          <a:p>
            <a:pPr lvl="0" eaLnBrk="1" hangingPunct="1">
              <a:spcBef>
                <a:spcPts val="600"/>
              </a:spcBef>
              <a:buClr>
                <a:srgbClr val="000000"/>
              </a:buClr>
              <a:buFont typeface="Courier New" panose="02070309020205020404" pitchFamily="49" charset="0"/>
              <a:buChar char="o"/>
              <a:defRPr/>
            </a:pPr>
            <a:r>
              <a:rPr lang="nl-NL" altLang="nl-NL" sz="2000" kern="0" dirty="0">
                <a:solidFill>
                  <a:srgbClr val="000000"/>
                </a:solidFill>
                <a:latin typeface="Trebuchet MS" panose="020B0603020202020204" pitchFamily="34" charset="0"/>
              </a:rPr>
              <a:t>In kaart brengen wat er speelt</a:t>
            </a:r>
            <a:endParaRPr kumimoji="0" lang="nl-NL" altLang="nl-NL" sz="2000" b="0" i="0" u="none" strike="noStrike" kern="0" cap="none" spc="0" normalizeH="0" noProof="0" dirty="0">
              <a:ln>
                <a:noFill/>
              </a:ln>
              <a:solidFill>
                <a:srgbClr val="000000"/>
              </a:solidFill>
              <a:effectLst/>
              <a:uLnTx/>
              <a:uFillTx/>
              <a:latin typeface="Trebuchet MS" panose="020B0603020202020204" pitchFamily="34" charset="0"/>
            </a:endParaRPr>
          </a:p>
          <a:p>
            <a:pPr eaLnBrk="1" hangingPunct="1">
              <a:spcBef>
                <a:spcPts val="600"/>
              </a:spcBef>
              <a:buClr>
                <a:srgbClr val="000000"/>
              </a:buClr>
              <a:buFont typeface="Courier New" panose="02070309020205020404" pitchFamily="49" charset="0"/>
              <a:buChar char="o"/>
              <a:defRPr/>
            </a:pPr>
            <a:r>
              <a:rPr lang="nl-NL" altLang="nl-NL" sz="2000" kern="0" dirty="0">
                <a:solidFill>
                  <a:srgbClr val="000000"/>
                </a:solidFill>
                <a:latin typeface="Trebuchet MS" panose="020B0603020202020204" pitchFamily="34" charset="0"/>
              </a:rPr>
              <a:t>Ondernemers voelen zich gehoord én hebben inspraak</a:t>
            </a:r>
          </a:p>
          <a:p>
            <a:pPr marR="0" lvl="0" algn="l" defTabSz="914400" rtl="0" eaLnBrk="1" fontAlgn="base" latinLnBrk="0" hangingPunct="1">
              <a:lnSpc>
                <a:spcPct val="100000"/>
              </a:lnSpc>
              <a:spcBef>
                <a:spcPts val="600"/>
              </a:spcBef>
              <a:spcAft>
                <a:spcPct val="0"/>
              </a:spcAft>
              <a:buClr>
                <a:srgbClr val="000000"/>
              </a:buClr>
              <a:buSzPct val="50000"/>
              <a:buFont typeface="Courier New" panose="02070309020205020404" pitchFamily="49" charset="0"/>
              <a:buChar char="o"/>
              <a:tabLst/>
              <a:defRPr/>
            </a:pPr>
            <a:r>
              <a:rPr kumimoji="0" lang="nl-NL" altLang="nl-NL" sz="2000" b="0" i="0" u="none" strike="noStrike" kern="0" cap="none" spc="0" normalizeH="0" baseline="0" noProof="0" dirty="0">
                <a:ln>
                  <a:noFill/>
                </a:ln>
                <a:solidFill>
                  <a:srgbClr val="000000"/>
                </a:solidFill>
                <a:effectLst/>
                <a:uLnTx/>
                <a:uFillTx/>
                <a:latin typeface="Trebuchet MS" panose="020B0603020202020204" pitchFamily="34" charset="0"/>
              </a:rPr>
              <a:t>Vanuit</a:t>
            </a:r>
            <a:r>
              <a:rPr kumimoji="0" lang="nl-NL" altLang="nl-NL" sz="2000" b="0" i="0" u="none" strike="noStrike" kern="0" cap="none" spc="0" normalizeH="0" noProof="0" dirty="0">
                <a:ln>
                  <a:noFill/>
                </a:ln>
                <a:solidFill>
                  <a:srgbClr val="000000"/>
                </a:solidFill>
                <a:effectLst/>
                <a:uLnTx/>
                <a:uFillTx/>
                <a:latin typeface="Trebuchet MS" panose="020B0603020202020204" pitchFamily="34" charset="0"/>
              </a:rPr>
              <a:t> één stem krachtig naar buiten optreden</a:t>
            </a:r>
          </a:p>
          <a:p>
            <a:pPr marR="0" lvl="0" algn="l" defTabSz="914400" rtl="0" eaLnBrk="1" fontAlgn="base" latinLnBrk="0" hangingPunct="1">
              <a:lnSpc>
                <a:spcPct val="100000"/>
              </a:lnSpc>
              <a:spcBef>
                <a:spcPts val="600"/>
              </a:spcBef>
              <a:spcAft>
                <a:spcPct val="0"/>
              </a:spcAft>
              <a:buClr>
                <a:srgbClr val="000000"/>
              </a:buClr>
              <a:buSzPct val="50000"/>
              <a:buFont typeface="Courier New" panose="02070309020205020404" pitchFamily="49" charset="0"/>
              <a:buChar char="o"/>
              <a:tabLst/>
              <a:defRPr/>
            </a:pPr>
            <a:r>
              <a:rPr lang="nl-NL" altLang="nl-NL" sz="2000" kern="0" noProof="0" dirty="0">
                <a:solidFill>
                  <a:srgbClr val="000000"/>
                </a:solidFill>
                <a:latin typeface="Trebuchet MS" panose="020B0603020202020204" pitchFamily="34" charset="0"/>
              </a:rPr>
              <a:t>Draagt bij aan een goed imago</a:t>
            </a:r>
          </a:p>
          <a:p>
            <a:pPr marR="0" lvl="0" algn="l" defTabSz="914400" rtl="0" eaLnBrk="1" fontAlgn="base" latinLnBrk="0" hangingPunct="1">
              <a:lnSpc>
                <a:spcPct val="100000"/>
              </a:lnSpc>
              <a:spcBef>
                <a:spcPts val="600"/>
              </a:spcBef>
              <a:spcAft>
                <a:spcPct val="0"/>
              </a:spcAft>
              <a:buClr>
                <a:srgbClr val="000000"/>
              </a:buClr>
              <a:buSzPct val="50000"/>
              <a:buFont typeface="Courier New" panose="02070309020205020404" pitchFamily="49" charset="0"/>
              <a:buChar char="o"/>
              <a:tabLst/>
              <a:defRPr/>
            </a:pPr>
            <a:r>
              <a:rPr kumimoji="0" lang="nl-NL" altLang="nl-NL" sz="2000" b="0" i="0" u="none" strike="noStrike" kern="0" cap="none" spc="0" normalizeH="0" baseline="0" dirty="0">
                <a:ln>
                  <a:noFill/>
                </a:ln>
                <a:solidFill>
                  <a:srgbClr val="000000"/>
                </a:solidFill>
                <a:effectLst/>
                <a:uLnTx/>
                <a:uFillTx/>
                <a:latin typeface="Trebuchet MS" panose="020B0603020202020204" pitchFamily="34" charset="0"/>
              </a:rPr>
              <a:t>Korte</a:t>
            </a:r>
            <a:r>
              <a:rPr kumimoji="0" lang="nl-NL" altLang="nl-NL" sz="2000" b="0" i="0" u="none" strike="noStrike" kern="0" cap="none" spc="0" normalizeH="0" dirty="0">
                <a:ln>
                  <a:noFill/>
                </a:ln>
                <a:solidFill>
                  <a:srgbClr val="000000"/>
                </a:solidFill>
                <a:effectLst/>
                <a:uLnTx/>
                <a:uFillTx/>
                <a:latin typeface="Trebuchet MS" panose="020B0603020202020204" pitchFamily="34" charset="0"/>
              </a:rPr>
              <a:t> lijnen, snelle klappen</a:t>
            </a:r>
          </a:p>
        </p:txBody>
      </p:sp>
      <p:pic>
        <p:nvPicPr>
          <p:cNvPr id="10" name="Afbeelding 9" descr="Afbeelding met vogel&#10;&#10;Automatisch gegenereerde beschrijving">
            <a:extLst>
              <a:ext uri="{FF2B5EF4-FFF2-40B4-BE49-F238E27FC236}">
                <a16:creationId xmlns:a16="http://schemas.microsoft.com/office/drawing/2014/main" id="{BED63177-8538-4863-8DD9-5C16F4834BF7}"/>
              </a:ext>
            </a:extLst>
          </p:cNvPr>
          <p:cNvPicPr>
            <a:picLocks noChangeAspect="1"/>
          </p:cNvPicPr>
          <p:nvPr/>
        </p:nvPicPr>
        <p:blipFill rotWithShape="1">
          <a:blip r:embed="rId3">
            <a:extLst>
              <a:ext uri="{28A0092B-C50C-407E-A947-70E740481C1C}">
                <a14:useLocalDpi xmlns:a14="http://schemas.microsoft.com/office/drawing/2010/main" val="0"/>
              </a:ext>
            </a:extLst>
          </a:blip>
          <a:srcRect t="35599" b="39289"/>
          <a:stretch/>
        </p:blipFill>
        <p:spPr>
          <a:xfrm>
            <a:off x="9490017" y="92921"/>
            <a:ext cx="2435407" cy="596185"/>
          </a:xfrm>
          <a:prstGeom prst="rect">
            <a:avLst/>
          </a:prstGeom>
        </p:spPr>
      </p:pic>
    </p:spTree>
    <p:extLst>
      <p:ext uri="{BB962C8B-B14F-4D97-AF65-F5344CB8AC3E}">
        <p14:creationId xmlns:p14="http://schemas.microsoft.com/office/powerpoint/2010/main" val="1135325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71D600-5D20-4DC2-A79A-92EF59CBFE98}"/>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E22BCF88-A565-4390-8C3C-F5C1136F80A9}"/>
              </a:ext>
            </a:extLst>
          </p:cNvPr>
          <p:cNvSpPr>
            <a:spLocks noGrp="1"/>
          </p:cNvSpPr>
          <p:nvPr>
            <p:ph idx="1"/>
          </p:nvPr>
        </p:nvSpPr>
        <p:spPr/>
        <p:txBody>
          <a:bodyPr/>
          <a:lstStyle/>
          <a:p>
            <a:endParaRPr lang="nl-NL"/>
          </a:p>
        </p:txBody>
      </p:sp>
      <p:sp>
        <p:nvSpPr>
          <p:cNvPr id="4" name="Tijdelijke aanduiding voor datum 3">
            <a:extLst>
              <a:ext uri="{FF2B5EF4-FFF2-40B4-BE49-F238E27FC236}">
                <a16:creationId xmlns:a16="http://schemas.microsoft.com/office/drawing/2014/main" id="{A2CDF4B1-DE2E-4F17-9973-7452C0A41ACB}"/>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AF0A5-5393-407E-B612-7484747D7A4A}" type="datetime1">
              <a:rPr kumimoji="0" lang="nl-NL" sz="800" b="0" i="0" u="none" strike="noStrike" kern="1200" cap="none" spc="0" normalizeH="0" baseline="0" noProof="0" smtClean="0">
                <a:ln>
                  <a:noFill/>
                </a:ln>
                <a:solidFill>
                  <a:prstClr val="black">
                    <a:lumMod val="75000"/>
                    <a:lumOff val="2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6-10-2021</a:t>
            </a:fld>
            <a:endParaRPr kumimoji="0" lang="en-US" sz="800" b="0" i="0" u="none" strike="noStrike" kern="1200" cap="none" spc="0" normalizeH="0" baseline="0" noProof="0">
              <a:ln>
                <a:noFill/>
              </a:ln>
              <a:solidFill>
                <a:prstClr val="black">
                  <a:lumMod val="75000"/>
                  <a:lumOff val="25000"/>
                </a:prstClr>
              </a:solidFill>
              <a:effectLst/>
              <a:uLnTx/>
              <a:uFillTx/>
              <a:latin typeface="Century Gothic" panose="020F0302020204030204"/>
              <a:ea typeface="+mn-ea"/>
              <a:cs typeface="+mn-cs"/>
            </a:endParaRPr>
          </a:p>
        </p:txBody>
      </p:sp>
      <p:pic>
        <p:nvPicPr>
          <p:cNvPr id="6" name="Afbeelding 5">
            <a:extLst>
              <a:ext uri="{FF2B5EF4-FFF2-40B4-BE49-F238E27FC236}">
                <a16:creationId xmlns:a16="http://schemas.microsoft.com/office/drawing/2014/main" id="{DE262F6A-4D6E-45F3-B5AA-14E5F8AE19D2}"/>
              </a:ext>
            </a:extLst>
          </p:cNvPr>
          <p:cNvPicPr>
            <a:picLocks noChangeAspect="1"/>
          </p:cNvPicPr>
          <p:nvPr/>
        </p:nvPicPr>
        <p:blipFill rotWithShape="1">
          <a:blip r:embed="rId2"/>
          <a:srcRect l="29005" t="36026" r="30051" b="9369"/>
          <a:stretch/>
        </p:blipFill>
        <p:spPr>
          <a:xfrm>
            <a:off x="-167951" y="-1061181"/>
            <a:ext cx="12359951" cy="9272145"/>
          </a:xfrm>
          <a:prstGeom prst="rect">
            <a:avLst/>
          </a:prstGeom>
        </p:spPr>
      </p:pic>
    </p:spTree>
    <p:extLst>
      <p:ext uri="{BB962C8B-B14F-4D97-AF65-F5344CB8AC3E}">
        <p14:creationId xmlns:p14="http://schemas.microsoft.com/office/powerpoint/2010/main" val="1200079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0">
            <a:extLst>
              <a:ext uri="{FF2B5EF4-FFF2-40B4-BE49-F238E27FC236}">
                <a16:creationId xmlns:a16="http://schemas.microsoft.com/office/drawing/2014/main" id="{E5E0E9E9-7B8C-4060-8B68-24547F98F328}"/>
              </a:ext>
            </a:extLst>
          </p:cNvPr>
          <p:cNvPicPr>
            <a:picLocks noChangeAspect="1"/>
          </p:cNvPicPr>
          <p:nvPr/>
        </p:nvPicPr>
        <p:blipFill rotWithShape="1">
          <a:blip r:embed="rId2"/>
          <a:srcRect l="21778" t="86240" r="17783" b="9185"/>
          <a:stretch/>
        </p:blipFill>
        <p:spPr>
          <a:xfrm>
            <a:off x="0" y="6362700"/>
            <a:ext cx="12192000" cy="495300"/>
          </a:xfrm>
          <a:prstGeom prst="rect">
            <a:avLst/>
          </a:prstGeom>
        </p:spPr>
      </p:pic>
      <p:sp>
        <p:nvSpPr>
          <p:cNvPr id="8" name="Titel 1">
            <a:extLst>
              <a:ext uri="{FF2B5EF4-FFF2-40B4-BE49-F238E27FC236}">
                <a16:creationId xmlns:a16="http://schemas.microsoft.com/office/drawing/2014/main" id="{8B9F1158-D469-4400-90D8-87C0F3B1180C}"/>
              </a:ext>
            </a:extLst>
          </p:cNvPr>
          <p:cNvSpPr txBox="1">
            <a:spLocks/>
          </p:cNvSpPr>
          <p:nvPr/>
        </p:nvSpPr>
        <p:spPr>
          <a:xfrm>
            <a:off x="194483" y="216393"/>
            <a:ext cx="8470123" cy="9361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0090DD"/>
                </a:solidFill>
                <a:latin typeface="Trebuchet MS" panose="020B0603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2800" b="0" i="0" u="none" strike="noStrike" kern="1200" cap="none" spc="0" normalizeH="0" baseline="0" noProof="0" dirty="0">
                <a:ln>
                  <a:noFill/>
                </a:ln>
                <a:solidFill>
                  <a:srgbClr val="0090DD"/>
                </a:solidFill>
                <a:effectLst/>
                <a:uLnTx/>
                <a:uFillTx/>
                <a:latin typeface="Trebuchet MS" panose="020B0603020202020204" pitchFamily="34" charset="0"/>
                <a:ea typeface="+mj-ea"/>
                <a:cs typeface="+mj-cs"/>
              </a:rPr>
              <a:t>Werkgroep KVO-B</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nl-NL" sz="2800" b="0" i="0" u="none" strike="noStrike" kern="1200" cap="none" spc="0" normalizeH="0" baseline="0" noProof="0" dirty="0">
              <a:ln>
                <a:noFill/>
              </a:ln>
              <a:solidFill>
                <a:srgbClr val="0090DD"/>
              </a:solidFill>
              <a:effectLst/>
              <a:uLnTx/>
              <a:uFillTx/>
              <a:latin typeface="Trebuchet MS" panose="020B0603020202020204" pitchFamily="34" charset="0"/>
              <a:ea typeface="+mj-ea"/>
              <a:cs typeface="+mj-cs"/>
            </a:endParaRPr>
          </a:p>
        </p:txBody>
      </p:sp>
      <p:cxnSp>
        <p:nvCxnSpPr>
          <p:cNvPr id="9" name="Rechte verbindingslijn 8">
            <a:extLst>
              <a:ext uri="{FF2B5EF4-FFF2-40B4-BE49-F238E27FC236}">
                <a16:creationId xmlns:a16="http://schemas.microsoft.com/office/drawing/2014/main" id="{31C3ADF4-1DBB-47F7-B939-93E9683AF14C}"/>
              </a:ext>
            </a:extLst>
          </p:cNvPr>
          <p:cNvCxnSpPr/>
          <p:nvPr/>
        </p:nvCxnSpPr>
        <p:spPr>
          <a:xfrm>
            <a:off x="0" y="936171"/>
            <a:ext cx="12192000" cy="0"/>
          </a:xfrm>
          <a:prstGeom prst="line">
            <a:avLst/>
          </a:prstGeom>
          <a:ln w="28575">
            <a:solidFill>
              <a:srgbClr val="009DDE"/>
            </a:solidFill>
          </a:ln>
        </p:spPr>
        <p:style>
          <a:lnRef idx="3">
            <a:schemeClr val="accent1"/>
          </a:lnRef>
          <a:fillRef idx="0">
            <a:schemeClr val="accent1"/>
          </a:fillRef>
          <a:effectRef idx="2">
            <a:schemeClr val="accent1"/>
          </a:effectRef>
          <a:fontRef idx="minor">
            <a:schemeClr val="tx1"/>
          </a:fontRef>
        </p:style>
      </p:cxnSp>
      <p:sp>
        <p:nvSpPr>
          <p:cNvPr id="17" name="Tijdelijke aanduiding voor inhoud 2">
            <a:extLst>
              <a:ext uri="{FF2B5EF4-FFF2-40B4-BE49-F238E27FC236}">
                <a16:creationId xmlns:a16="http://schemas.microsoft.com/office/drawing/2014/main" id="{04BA966C-6F25-4BA8-87CC-FFD144314D11}"/>
              </a:ext>
            </a:extLst>
          </p:cNvPr>
          <p:cNvSpPr txBox="1">
            <a:spLocks/>
          </p:cNvSpPr>
          <p:nvPr/>
        </p:nvSpPr>
        <p:spPr>
          <a:xfrm>
            <a:off x="736251" y="1328076"/>
            <a:ext cx="10876385" cy="488180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nl-NL"/>
          </a:p>
          <a:p>
            <a:pPr algn="l"/>
            <a:endParaRPr lang="nl-NL"/>
          </a:p>
          <a:p>
            <a:pPr algn="l"/>
            <a:endParaRPr lang="nl-NL"/>
          </a:p>
          <a:p>
            <a:pPr algn="l"/>
            <a:endParaRPr lang="nl-NL"/>
          </a:p>
          <a:p>
            <a:pPr algn="l"/>
            <a:endParaRPr lang="nl-NL"/>
          </a:p>
          <a:p>
            <a:pPr algn="l"/>
            <a:endParaRPr lang="nl-NL"/>
          </a:p>
          <a:p>
            <a:pPr algn="l"/>
            <a:endParaRPr lang="nl-NL"/>
          </a:p>
          <a:p>
            <a:pPr algn="l"/>
            <a:endParaRPr lang="nl-NL"/>
          </a:p>
          <a:p>
            <a:pPr algn="l"/>
            <a:endParaRPr lang="nl-NL"/>
          </a:p>
        </p:txBody>
      </p:sp>
      <p:sp>
        <p:nvSpPr>
          <p:cNvPr id="14" name="Rectangle 3">
            <a:extLst>
              <a:ext uri="{FF2B5EF4-FFF2-40B4-BE49-F238E27FC236}">
                <a16:creationId xmlns:a16="http://schemas.microsoft.com/office/drawing/2014/main" id="{74474EAE-677C-42B5-BCA5-F86A736A70A8}"/>
              </a:ext>
            </a:extLst>
          </p:cNvPr>
          <p:cNvSpPr txBox="1">
            <a:spLocks noChangeArrowheads="1"/>
          </p:cNvSpPr>
          <p:nvPr/>
        </p:nvSpPr>
        <p:spPr bwMode="auto">
          <a:xfrm>
            <a:off x="666014" y="1872341"/>
            <a:ext cx="11016857" cy="2067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2438" indent="-452438" algn="l" rtl="0" eaLnBrk="0" fontAlgn="base" hangingPunct="0">
              <a:spcBef>
                <a:spcPct val="20000"/>
              </a:spcBef>
              <a:spcAft>
                <a:spcPct val="0"/>
              </a:spcAft>
              <a:buClr>
                <a:schemeClr val="tx1"/>
              </a:buClr>
              <a:buSzPct val="50000"/>
              <a:buFont typeface="Wingdings 2" panose="05020102010507070707" pitchFamily="18" charset="2"/>
              <a:buChar char=""/>
              <a:defRPr sz="2800">
                <a:solidFill>
                  <a:schemeClr val="tx1"/>
                </a:solidFill>
                <a:latin typeface="Arial" charset="0"/>
                <a:ea typeface="+mn-ea"/>
                <a:cs typeface="+mn-cs"/>
              </a:defRPr>
            </a:lvl1pPr>
            <a:lvl2pPr marL="984250" indent="-352425" algn="l" rtl="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charset="0"/>
              </a:defRPr>
            </a:lvl2pPr>
            <a:lvl3pPr marL="1503363" indent="-339725" algn="l" rtl="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charset="0"/>
              </a:defRPr>
            </a:lvl3pPr>
            <a:lvl4pPr marL="1911350" indent="-228600" algn="l" rtl="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charset="0"/>
              </a:defRPr>
            </a:lvl4pPr>
            <a:lvl5pPr marL="2319338" indent="-228600" algn="l" rtl="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charset="0"/>
              </a:defRPr>
            </a:lvl5pPr>
            <a:lvl6pPr marL="2776538" indent="-228600" algn="l" rtl="0" eaLnBrk="1" fontAlgn="base" hangingPunct="1">
              <a:spcBef>
                <a:spcPct val="20000"/>
              </a:spcBef>
              <a:spcAft>
                <a:spcPct val="0"/>
              </a:spcAft>
              <a:buClr>
                <a:schemeClr val="tx1"/>
              </a:buClr>
              <a:buFont typeface="Wingdings 2" pitchFamily="18" charset="2"/>
              <a:buChar char=""/>
              <a:defRPr sz="2000">
                <a:solidFill>
                  <a:schemeClr val="tx1"/>
                </a:solidFill>
                <a:latin typeface="+mn-lt"/>
              </a:defRPr>
            </a:lvl6pPr>
            <a:lvl7pPr marL="3233738" indent="-228600" algn="l" rtl="0" eaLnBrk="1" fontAlgn="base" hangingPunct="1">
              <a:spcBef>
                <a:spcPct val="20000"/>
              </a:spcBef>
              <a:spcAft>
                <a:spcPct val="0"/>
              </a:spcAft>
              <a:buClr>
                <a:schemeClr val="tx1"/>
              </a:buClr>
              <a:buFont typeface="Wingdings 2" pitchFamily="18" charset="2"/>
              <a:buChar char=""/>
              <a:defRPr sz="2000">
                <a:solidFill>
                  <a:schemeClr val="tx1"/>
                </a:solidFill>
                <a:latin typeface="+mn-lt"/>
              </a:defRPr>
            </a:lvl7pPr>
            <a:lvl8pPr marL="3690938" indent="-228600" algn="l" rtl="0" eaLnBrk="1" fontAlgn="base" hangingPunct="1">
              <a:spcBef>
                <a:spcPct val="20000"/>
              </a:spcBef>
              <a:spcAft>
                <a:spcPct val="0"/>
              </a:spcAft>
              <a:buClr>
                <a:schemeClr val="tx1"/>
              </a:buClr>
              <a:buFont typeface="Wingdings 2" pitchFamily="18" charset="2"/>
              <a:buChar char=""/>
              <a:defRPr sz="2000">
                <a:solidFill>
                  <a:schemeClr val="tx1"/>
                </a:solidFill>
                <a:latin typeface="+mn-lt"/>
              </a:defRPr>
            </a:lvl8pPr>
            <a:lvl9pPr marL="4148138" indent="-228600" algn="l" rtl="0" eaLnBrk="1" fontAlgn="base" hangingPunct="1">
              <a:spcBef>
                <a:spcPct val="20000"/>
              </a:spcBef>
              <a:spcAft>
                <a:spcPct val="0"/>
              </a:spcAft>
              <a:buClr>
                <a:schemeClr val="tx1"/>
              </a:buClr>
              <a:buFont typeface="Wingdings 2" pitchFamily="18" charset="2"/>
              <a:buChar char=""/>
              <a:defRPr sz="2000">
                <a:solidFill>
                  <a:schemeClr val="tx1"/>
                </a:solidFill>
                <a:latin typeface="+mn-lt"/>
              </a:defRPr>
            </a:lvl9pPr>
          </a:lstStyle>
          <a:p>
            <a:pPr marL="0" marR="0" lvl="0" indent="0" algn="l" defTabSz="914400" rtl="0" eaLnBrk="1" fontAlgn="base" latinLnBrk="0" hangingPunct="1">
              <a:lnSpc>
                <a:spcPct val="100000"/>
              </a:lnSpc>
              <a:spcBef>
                <a:spcPts val="600"/>
              </a:spcBef>
              <a:spcAft>
                <a:spcPct val="0"/>
              </a:spcAft>
              <a:buClr>
                <a:srgbClr val="000000"/>
              </a:buClr>
              <a:buSzPct val="50000"/>
              <a:buFont typeface="Wingdings 2" panose="05020102010507070707" pitchFamily="18" charset="2"/>
              <a:buNone/>
              <a:tabLst/>
              <a:defRPr/>
            </a:pPr>
            <a:endParaRPr kumimoji="0" lang="nl-NL" altLang="nl-NL" sz="1400" b="0" i="0" u="none" strike="noStrike" kern="0" cap="none" spc="0" normalizeH="0" baseline="0" noProof="0" dirty="0">
              <a:ln>
                <a:noFill/>
              </a:ln>
              <a:solidFill>
                <a:srgbClr val="000000"/>
              </a:solidFill>
              <a:effectLst/>
              <a:uLnTx/>
              <a:uFillTx/>
              <a:latin typeface="Arial" charset="0"/>
              <a:ea typeface="+mn-ea"/>
              <a:cs typeface="+mn-cs"/>
            </a:endParaRPr>
          </a:p>
          <a:p>
            <a:pPr marR="0" lvl="0" algn="l" defTabSz="914400" rtl="0" eaLnBrk="1" fontAlgn="base" latinLnBrk="0" hangingPunct="1">
              <a:lnSpc>
                <a:spcPct val="100000"/>
              </a:lnSpc>
              <a:spcBef>
                <a:spcPts val="600"/>
              </a:spcBef>
              <a:spcAft>
                <a:spcPct val="0"/>
              </a:spcAft>
              <a:buClr>
                <a:srgbClr val="000000"/>
              </a:buClr>
              <a:buSzPct val="50000"/>
              <a:buFont typeface="Courier New" panose="02070309020205020404" pitchFamily="49" charset="0"/>
              <a:buChar char="o"/>
              <a:tabLst/>
              <a:defRPr/>
            </a:pPr>
            <a:r>
              <a:rPr lang="nl-NL" altLang="nl-NL" sz="2000" kern="0" dirty="0">
                <a:solidFill>
                  <a:srgbClr val="000000"/>
                </a:solidFill>
                <a:latin typeface="Trebuchet MS" panose="020B0603020202020204" pitchFamily="34" charset="0"/>
              </a:rPr>
              <a:t>Ondernemers(vereniging/collectief)/ parkmanagement</a:t>
            </a:r>
          </a:p>
          <a:p>
            <a:pPr marR="0" lvl="0" algn="l" defTabSz="914400" rtl="0" eaLnBrk="1" fontAlgn="base" latinLnBrk="0" hangingPunct="1">
              <a:lnSpc>
                <a:spcPct val="100000"/>
              </a:lnSpc>
              <a:spcBef>
                <a:spcPts val="600"/>
              </a:spcBef>
              <a:spcAft>
                <a:spcPct val="0"/>
              </a:spcAft>
              <a:buClr>
                <a:srgbClr val="000000"/>
              </a:buClr>
              <a:buSzPct val="50000"/>
              <a:buFont typeface="Courier New" panose="02070309020205020404" pitchFamily="49" charset="0"/>
              <a:buChar char="o"/>
              <a:tabLst/>
              <a:defRPr/>
            </a:pPr>
            <a:r>
              <a:rPr lang="nl-NL" altLang="nl-NL" sz="2000" kern="0" dirty="0">
                <a:solidFill>
                  <a:srgbClr val="000000"/>
                </a:solidFill>
                <a:latin typeface="Trebuchet MS" panose="020B0603020202020204" pitchFamily="34" charset="0"/>
              </a:rPr>
              <a:t>Eigenaar/beheerder bedrijventerrein</a:t>
            </a:r>
          </a:p>
          <a:p>
            <a:pPr marR="0" lvl="0" algn="l" defTabSz="914400" rtl="0" eaLnBrk="1" fontAlgn="base" latinLnBrk="0" hangingPunct="1">
              <a:lnSpc>
                <a:spcPct val="100000"/>
              </a:lnSpc>
              <a:spcBef>
                <a:spcPts val="600"/>
              </a:spcBef>
              <a:spcAft>
                <a:spcPct val="0"/>
              </a:spcAft>
              <a:buClr>
                <a:srgbClr val="000000"/>
              </a:buClr>
              <a:buSzPct val="50000"/>
              <a:buFont typeface="Courier New" panose="02070309020205020404" pitchFamily="49" charset="0"/>
              <a:buChar char="o"/>
              <a:tabLst/>
              <a:defRPr/>
            </a:pPr>
            <a:r>
              <a:rPr lang="nl-NL" altLang="nl-NL" sz="2000" kern="0" dirty="0">
                <a:solidFill>
                  <a:srgbClr val="000000"/>
                </a:solidFill>
                <a:latin typeface="Trebuchet MS" panose="020B0603020202020204" pitchFamily="34" charset="0"/>
              </a:rPr>
              <a:t>Gemeente (OOV / BOA’s / bedrijfscontactfunctionaris)</a:t>
            </a:r>
          </a:p>
          <a:p>
            <a:pPr marR="0" lvl="0" algn="l" defTabSz="914400" rtl="0" eaLnBrk="1" fontAlgn="base" latinLnBrk="0" hangingPunct="1">
              <a:lnSpc>
                <a:spcPct val="100000"/>
              </a:lnSpc>
              <a:spcBef>
                <a:spcPts val="600"/>
              </a:spcBef>
              <a:spcAft>
                <a:spcPct val="0"/>
              </a:spcAft>
              <a:buClr>
                <a:srgbClr val="000000"/>
              </a:buClr>
              <a:buSzPct val="50000"/>
              <a:buFont typeface="Courier New" panose="02070309020205020404" pitchFamily="49" charset="0"/>
              <a:buChar char="o"/>
              <a:tabLst/>
              <a:defRPr/>
            </a:pPr>
            <a:r>
              <a:rPr kumimoji="0" lang="nl-NL" altLang="nl-NL" sz="2000" b="0" i="0" u="none" strike="noStrike" kern="0" cap="none" spc="0" normalizeH="0" baseline="0" noProof="0" dirty="0">
                <a:ln>
                  <a:noFill/>
                </a:ln>
                <a:solidFill>
                  <a:srgbClr val="000000"/>
                </a:solidFill>
                <a:effectLst/>
                <a:uLnTx/>
                <a:uFillTx/>
                <a:latin typeface="Trebuchet MS" panose="020B0603020202020204" pitchFamily="34" charset="0"/>
              </a:rPr>
              <a:t>Politie (wijkagent)</a:t>
            </a:r>
          </a:p>
          <a:p>
            <a:pPr marR="0" lvl="0" algn="l" defTabSz="914400" rtl="0" eaLnBrk="1" fontAlgn="base" latinLnBrk="0" hangingPunct="1">
              <a:lnSpc>
                <a:spcPct val="100000"/>
              </a:lnSpc>
              <a:spcBef>
                <a:spcPts val="600"/>
              </a:spcBef>
              <a:spcAft>
                <a:spcPct val="0"/>
              </a:spcAft>
              <a:buClr>
                <a:srgbClr val="000000"/>
              </a:buClr>
              <a:buSzPct val="50000"/>
              <a:buFont typeface="Courier New" panose="02070309020205020404" pitchFamily="49" charset="0"/>
              <a:buChar char="o"/>
              <a:tabLst/>
              <a:defRPr/>
            </a:pPr>
            <a:r>
              <a:rPr lang="nl-NL" altLang="nl-NL" sz="2000" kern="0" dirty="0">
                <a:solidFill>
                  <a:srgbClr val="000000"/>
                </a:solidFill>
                <a:latin typeface="Trebuchet MS" panose="020B0603020202020204" pitchFamily="34" charset="0"/>
              </a:rPr>
              <a:t>Brandweer (preventiespecialist)</a:t>
            </a:r>
          </a:p>
          <a:p>
            <a:pPr marR="0" lvl="0" algn="l" defTabSz="914400" rtl="0" eaLnBrk="1" fontAlgn="base" latinLnBrk="0" hangingPunct="1">
              <a:lnSpc>
                <a:spcPct val="100000"/>
              </a:lnSpc>
              <a:spcBef>
                <a:spcPts val="600"/>
              </a:spcBef>
              <a:spcAft>
                <a:spcPct val="0"/>
              </a:spcAft>
              <a:buClr>
                <a:srgbClr val="000000"/>
              </a:buClr>
              <a:buSzPct val="50000"/>
              <a:buFont typeface="Courier New" panose="02070309020205020404" pitchFamily="49" charset="0"/>
              <a:buChar char="o"/>
              <a:tabLst/>
              <a:defRPr/>
            </a:pPr>
            <a:endParaRPr lang="nl-NL" altLang="nl-NL" sz="2000" kern="0" dirty="0">
              <a:solidFill>
                <a:srgbClr val="000000"/>
              </a:solidFill>
              <a:latin typeface="Trebuchet MS" panose="020B0603020202020204" pitchFamily="34" charset="0"/>
            </a:endParaRPr>
          </a:p>
          <a:p>
            <a:pPr marR="0" lvl="0" algn="l" defTabSz="914400" rtl="0" eaLnBrk="1" fontAlgn="base" latinLnBrk="0" hangingPunct="1">
              <a:lnSpc>
                <a:spcPct val="100000"/>
              </a:lnSpc>
              <a:spcBef>
                <a:spcPts val="600"/>
              </a:spcBef>
              <a:spcAft>
                <a:spcPct val="0"/>
              </a:spcAft>
              <a:buClr>
                <a:srgbClr val="000000"/>
              </a:buClr>
              <a:buSzPct val="50000"/>
              <a:buFont typeface="Courier New" panose="02070309020205020404" pitchFamily="49" charset="0"/>
              <a:buChar char="o"/>
              <a:tabLst/>
              <a:defRPr/>
            </a:pPr>
            <a:r>
              <a:rPr lang="nl-NL" altLang="nl-NL" sz="2000" kern="0" dirty="0">
                <a:solidFill>
                  <a:srgbClr val="000000"/>
                </a:solidFill>
                <a:latin typeface="Trebuchet MS" panose="020B0603020202020204" pitchFamily="34" charset="0"/>
              </a:rPr>
              <a:t>Step in, step out principe…</a:t>
            </a:r>
          </a:p>
          <a:p>
            <a:pPr marR="0" lvl="0" algn="l" defTabSz="914400" rtl="0" eaLnBrk="1" fontAlgn="base" latinLnBrk="0" hangingPunct="1">
              <a:lnSpc>
                <a:spcPct val="100000"/>
              </a:lnSpc>
              <a:spcBef>
                <a:spcPts val="600"/>
              </a:spcBef>
              <a:spcAft>
                <a:spcPct val="0"/>
              </a:spcAft>
              <a:buClr>
                <a:srgbClr val="000000"/>
              </a:buClr>
              <a:buSzPct val="50000"/>
              <a:buFont typeface="Courier New" panose="02070309020205020404" pitchFamily="49" charset="0"/>
              <a:buChar char="o"/>
              <a:tabLst/>
              <a:defRPr/>
            </a:pPr>
            <a:endParaRPr lang="nl-NL" altLang="nl-NL" sz="1800" kern="0" dirty="0">
              <a:solidFill>
                <a:srgbClr val="000000"/>
              </a:solidFill>
              <a:latin typeface="Trebuchet MS" panose="020B0603020202020204" pitchFamily="34" charset="0"/>
            </a:endParaRPr>
          </a:p>
          <a:p>
            <a:pPr marR="0" lvl="0" algn="l" defTabSz="914400" rtl="0" eaLnBrk="1" fontAlgn="base" latinLnBrk="0" hangingPunct="1">
              <a:lnSpc>
                <a:spcPct val="100000"/>
              </a:lnSpc>
              <a:spcBef>
                <a:spcPts val="600"/>
              </a:spcBef>
              <a:spcAft>
                <a:spcPct val="0"/>
              </a:spcAft>
              <a:buClr>
                <a:srgbClr val="000000"/>
              </a:buClr>
              <a:buSzPct val="50000"/>
              <a:buFont typeface="Courier New" panose="02070309020205020404" pitchFamily="49" charset="0"/>
              <a:buChar char="o"/>
              <a:tabLst/>
              <a:defRPr/>
            </a:pPr>
            <a:endParaRPr kumimoji="0" lang="nl-NL" altLang="nl-NL" sz="1800" b="0" i="0" u="none" strike="noStrike" kern="0" cap="none" spc="0" normalizeH="0" baseline="0" noProof="0" dirty="0">
              <a:ln>
                <a:noFill/>
              </a:ln>
              <a:solidFill>
                <a:srgbClr val="000000"/>
              </a:solidFill>
              <a:effectLst/>
              <a:uLnTx/>
              <a:uFillTx/>
              <a:latin typeface="Trebuchet MS" panose="020B0603020202020204" pitchFamily="34" charset="0"/>
            </a:endParaRPr>
          </a:p>
        </p:txBody>
      </p:sp>
      <p:pic>
        <p:nvPicPr>
          <p:cNvPr id="10" name="Afbeelding 9" descr="Afbeelding met vogel&#10;&#10;Automatisch gegenereerde beschrijving">
            <a:extLst>
              <a:ext uri="{FF2B5EF4-FFF2-40B4-BE49-F238E27FC236}">
                <a16:creationId xmlns:a16="http://schemas.microsoft.com/office/drawing/2014/main" id="{248110C0-8E27-47E0-9299-BDED787955D5}"/>
              </a:ext>
            </a:extLst>
          </p:cNvPr>
          <p:cNvPicPr>
            <a:picLocks noChangeAspect="1"/>
          </p:cNvPicPr>
          <p:nvPr/>
        </p:nvPicPr>
        <p:blipFill rotWithShape="1">
          <a:blip r:embed="rId3">
            <a:extLst>
              <a:ext uri="{28A0092B-C50C-407E-A947-70E740481C1C}">
                <a14:useLocalDpi xmlns:a14="http://schemas.microsoft.com/office/drawing/2010/main" val="0"/>
              </a:ext>
            </a:extLst>
          </a:blip>
          <a:srcRect t="35599" b="39289"/>
          <a:stretch/>
        </p:blipFill>
        <p:spPr>
          <a:xfrm>
            <a:off x="9490017" y="92921"/>
            <a:ext cx="2435407" cy="596185"/>
          </a:xfrm>
          <a:prstGeom prst="rect">
            <a:avLst/>
          </a:prstGeom>
        </p:spPr>
      </p:pic>
    </p:spTree>
    <p:extLst>
      <p:ext uri="{BB962C8B-B14F-4D97-AF65-F5344CB8AC3E}">
        <p14:creationId xmlns:p14="http://schemas.microsoft.com/office/powerpoint/2010/main" val="24834511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0">
            <a:extLst>
              <a:ext uri="{FF2B5EF4-FFF2-40B4-BE49-F238E27FC236}">
                <a16:creationId xmlns:a16="http://schemas.microsoft.com/office/drawing/2014/main" id="{E5E0E9E9-7B8C-4060-8B68-24547F98F328}"/>
              </a:ext>
            </a:extLst>
          </p:cNvPr>
          <p:cNvPicPr>
            <a:picLocks noChangeAspect="1"/>
          </p:cNvPicPr>
          <p:nvPr/>
        </p:nvPicPr>
        <p:blipFill rotWithShape="1">
          <a:blip r:embed="rId2"/>
          <a:srcRect l="21778" t="86240" r="17783" b="9185"/>
          <a:stretch/>
        </p:blipFill>
        <p:spPr>
          <a:xfrm>
            <a:off x="0" y="6362700"/>
            <a:ext cx="12192000" cy="495300"/>
          </a:xfrm>
          <a:prstGeom prst="rect">
            <a:avLst/>
          </a:prstGeom>
        </p:spPr>
      </p:pic>
      <p:sp>
        <p:nvSpPr>
          <p:cNvPr id="8" name="Titel 1">
            <a:extLst>
              <a:ext uri="{FF2B5EF4-FFF2-40B4-BE49-F238E27FC236}">
                <a16:creationId xmlns:a16="http://schemas.microsoft.com/office/drawing/2014/main" id="{8B9F1158-D469-4400-90D8-87C0F3B1180C}"/>
              </a:ext>
            </a:extLst>
          </p:cNvPr>
          <p:cNvSpPr txBox="1">
            <a:spLocks/>
          </p:cNvSpPr>
          <p:nvPr/>
        </p:nvSpPr>
        <p:spPr>
          <a:xfrm>
            <a:off x="194483" y="216393"/>
            <a:ext cx="8470123" cy="9361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0090DD"/>
                </a:solidFill>
                <a:latin typeface="Trebuchet MS" panose="020B0603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2800" b="0" i="0" u="none" strike="noStrike" kern="1200" cap="none" spc="0" normalizeH="0" baseline="0" noProof="0" dirty="0">
                <a:ln>
                  <a:noFill/>
                </a:ln>
                <a:solidFill>
                  <a:srgbClr val="0090DD"/>
                </a:solidFill>
                <a:effectLst/>
                <a:uLnTx/>
                <a:uFillTx/>
                <a:latin typeface="Trebuchet MS" panose="020B0603020202020204" pitchFamily="34" charset="0"/>
                <a:ea typeface="+mj-ea"/>
                <a:cs typeface="+mj-cs"/>
              </a:rPr>
              <a:t>Elementen KVO-B</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nl-NL" sz="2800" b="0" i="0" u="none" strike="noStrike" kern="1200" cap="none" spc="0" normalizeH="0" baseline="0" noProof="0" dirty="0">
              <a:ln>
                <a:noFill/>
              </a:ln>
              <a:solidFill>
                <a:srgbClr val="0090DD"/>
              </a:solidFill>
              <a:effectLst/>
              <a:uLnTx/>
              <a:uFillTx/>
              <a:latin typeface="Trebuchet MS" panose="020B0603020202020204" pitchFamily="34" charset="0"/>
              <a:ea typeface="+mj-ea"/>
              <a:cs typeface="+mj-cs"/>
            </a:endParaRPr>
          </a:p>
        </p:txBody>
      </p:sp>
      <p:cxnSp>
        <p:nvCxnSpPr>
          <p:cNvPr id="9" name="Rechte verbindingslijn 8">
            <a:extLst>
              <a:ext uri="{FF2B5EF4-FFF2-40B4-BE49-F238E27FC236}">
                <a16:creationId xmlns:a16="http://schemas.microsoft.com/office/drawing/2014/main" id="{31C3ADF4-1DBB-47F7-B939-93E9683AF14C}"/>
              </a:ext>
            </a:extLst>
          </p:cNvPr>
          <p:cNvCxnSpPr/>
          <p:nvPr/>
        </p:nvCxnSpPr>
        <p:spPr>
          <a:xfrm>
            <a:off x="0" y="936171"/>
            <a:ext cx="12192000" cy="0"/>
          </a:xfrm>
          <a:prstGeom prst="line">
            <a:avLst/>
          </a:prstGeom>
          <a:ln w="28575">
            <a:solidFill>
              <a:srgbClr val="009DDE"/>
            </a:solidFill>
          </a:ln>
        </p:spPr>
        <p:style>
          <a:lnRef idx="3">
            <a:schemeClr val="accent1"/>
          </a:lnRef>
          <a:fillRef idx="0">
            <a:schemeClr val="accent1"/>
          </a:fillRef>
          <a:effectRef idx="2">
            <a:schemeClr val="accent1"/>
          </a:effectRef>
          <a:fontRef idx="minor">
            <a:schemeClr val="tx1"/>
          </a:fontRef>
        </p:style>
      </p:cxnSp>
      <p:sp>
        <p:nvSpPr>
          <p:cNvPr id="17" name="Tijdelijke aanduiding voor inhoud 2">
            <a:extLst>
              <a:ext uri="{FF2B5EF4-FFF2-40B4-BE49-F238E27FC236}">
                <a16:creationId xmlns:a16="http://schemas.microsoft.com/office/drawing/2014/main" id="{04BA966C-6F25-4BA8-87CC-FFD144314D11}"/>
              </a:ext>
            </a:extLst>
          </p:cNvPr>
          <p:cNvSpPr txBox="1">
            <a:spLocks/>
          </p:cNvSpPr>
          <p:nvPr/>
        </p:nvSpPr>
        <p:spPr>
          <a:xfrm>
            <a:off x="736251" y="1328076"/>
            <a:ext cx="10876385" cy="488180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nl-NL"/>
          </a:p>
          <a:p>
            <a:pPr algn="l"/>
            <a:endParaRPr lang="nl-NL"/>
          </a:p>
          <a:p>
            <a:pPr algn="l"/>
            <a:endParaRPr lang="nl-NL"/>
          </a:p>
          <a:p>
            <a:pPr algn="l"/>
            <a:endParaRPr lang="nl-NL"/>
          </a:p>
          <a:p>
            <a:pPr algn="l"/>
            <a:endParaRPr lang="nl-NL"/>
          </a:p>
          <a:p>
            <a:pPr algn="l"/>
            <a:endParaRPr lang="nl-NL"/>
          </a:p>
          <a:p>
            <a:pPr algn="l"/>
            <a:endParaRPr lang="nl-NL"/>
          </a:p>
          <a:p>
            <a:pPr algn="l"/>
            <a:endParaRPr lang="nl-NL"/>
          </a:p>
          <a:p>
            <a:pPr algn="l"/>
            <a:endParaRPr lang="nl-NL"/>
          </a:p>
        </p:txBody>
      </p:sp>
      <p:sp>
        <p:nvSpPr>
          <p:cNvPr id="3" name="Rectangle 3">
            <a:extLst>
              <a:ext uri="{FF2B5EF4-FFF2-40B4-BE49-F238E27FC236}">
                <a16:creationId xmlns:a16="http://schemas.microsoft.com/office/drawing/2014/main" id="{D92D62C4-A9A8-42EC-AA9C-1E61303EE900}"/>
              </a:ext>
            </a:extLst>
          </p:cNvPr>
          <p:cNvSpPr txBox="1">
            <a:spLocks noChangeArrowheads="1"/>
          </p:cNvSpPr>
          <p:nvPr/>
        </p:nvSpPr>
        <p:spPr bwMode="auto">
          <a:xfrm>
            <a:off x="288167" y="1152563"/>
            <a:ext cx="11016857" cy="4614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2438" indent="-452438" algn="l" rtl="0" eaLnBrk="0" fontAlgn="base" hangingPunct="0">
              <a:spcBef>
                <a:spcPct val="20000"/>
              </a:spcBef>
              <a:spcAft>
                <a:spcPct val="0"/>
              </a:spcAft>
              <a:buClr>
                <a:schemeClr val="tx1"/>
              </a:buClr>
              <a:buSzPct val="50000"/>
              <a:buFont typeface="Wingdings 2" panose="05020102010507070707" pitchFamily="18" charset="2"/>
              <a:buChar char=""/>
              <a:defRPr sz="2800">
                <a:solidFill>
                  <a:schemeClr val="tx1"/>
                </a:solidFill>
                <a:latin typeface="Arial" charset="0"/>
                <a:ea typeface="+mn-ea"/>
                <a:cs typeface="+mn-cs"/>
              </a:defRPr>
            </a:lvl1pPr>
            <a:lvl2pPr marL="984250" indent="-352425" algn="l" rtl="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charset="0"/>
              </a:defRPr>
            </a:lvl2pPr>
            <a:lvl3pPr marL="1503363" indent="-339725" algn="l" rtl="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charset="0"/>
              </a:defRPr>
            </a:lvl3pPr>
            <a:lvl4pPr marL="1911350" indent="-228600" algn="l" rtl="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charset="0"/>
              </a:defRPr>
            </a:lvl4pPr>
            <a:lvl5pPr marL="2319338" indent="-228600" algn="l" rtl="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charset="0"/>
              </a:defRPr>
            </a:lvl5pPr>
            <a:lvl6pPr marL="2776538" indent="-228600" algn="l" rtl="0" eaLnBrk="1" fontAlgn="base" hangingPunct="1">
              <a:spcBef>
                <a:spcPct val="20000"/>
              </a:spcBef>
              <a:spcAft>
                <a:spcPct val="0"/>
              </a:spcAft>
              <a:buClr>
                <a:schemeClr val="tx1"/>
              </a:buClr>
              <a:buFont typeface="Wingdings 2" pitchFamily="18" charset="2"/>
              <a:buChar char=""/>
              <a:defRPr sz="2000">
                <a:solidFill>
                  <a:schemeClr val="tx1"/>
                </a:solidFill>
                <a:latin typeface="+mn-lt"/>
              </a:defRPr>
            </a:lvl6pPr>
            <a:lvl7pPr marL="3233738" indent="-228600" algn="l" rtl="0" eaLnBrk="1" fontAlgn="base" hangingPunct="1">
              <a:spcBef>
                <a:spcPct val="20000"/>
              </a:spcBef>
              <a:spcAft>
                <a:spcPct val="0"/>
              </a:spcAft>
              <a:buClr>
                <a:schemeClr val="tx1"/>
              </a:buClr>
              <a:buFont typeface="Wingdings 2" pitchFamily="18" charset="2"/>
              <a:buChar char=""/>
              <a:defRPr sz="2000">
                <a:solidFill>
                  <a:schemeClr val="tx1"/>
                </a:solidFill>
                <a:latin typeface="+mn-lt"/>
              </a:defRPr>
            </a:lvl7pPr>
            <a:lvl8pPr marL="3690938" indent="-228600" algn="l" rtl="0" eaLnBrk="1" fontAlgn="base" hangingPunct="1">
              <a:spcBef>
                <a:spcPct val="20000"/>
              </a:spcBef>
              <a:spcAft>
                <a:spcPct val="0"/>
              </a:spcAft>
              <a:buClr>
                <a:schemeClr val="tx1"/>
              </a:buClr>
              <a:buFont typeface="Wingdings 2" pitchFamily="18" charset="2"/>
              <a:buChar char=""/>
              <a:defRPr sz="2000">
                <a:solidFill>
                  <a:schemeClr val="tx1"/>
                </a:solidFill>
                <a:latin typeface="+mn-lt"/>
              </a:defRPr>
            </a:lvl8pPr>
            <a:lvl9pPr marL="4148138" indent="-228600" algn="l" rtl="0" eaLnBrk="1" fontAlgn="base" hangingPunct="1">
              <a:spcBef>
                <a:spcPct val="20000"/>
              </a:spcBef>
              <a:spcAft>
                <a:spcPct val="0"/>
              </a:spcAft>
              <a:buClr>
                <a:schemeClr val="tx1"/>
              </a:buClr>
              <a:buFont typeface="Wingdings 2" pitchFamily="18" charset="2"/>
              <a:buChar char=""/>
              <a:defRPr sz="2000">
                <a:solidFill>
                  <a:schemeClr val="tx1"/>
                </a:solidFill>
                <a:latin typeface="+mn-lt"/>
              </a:defRPr>
            </a:lvl9pPr>
          </a:lstStyle>
          <a:p>
            <a:pPr marL="0" marR="0" lvl="0" indent="0" algn="l" defTabSz="914400" rtl="0" eaLnBrk="1" fontAlgn="base" latinLnBrk="0" hangingPunct="1">
              <a:lnSpc>
                <a:spcPct val="100000"/>
              </a:lnSpc>
              <a:spcBef>
                <a:spcPts val="600"/>
              </a:spcBef>
              <a:spcAft>
                <a:spcPct val="0"/>
              </a:spcAft>
              <a:buClr>
                <a:srgbClr val="000000"/>
              </a:buClr>
              <a:buSzPct val="50000"/>
              <a:buFont typeface="Wingdings 2" panose="05020102010507070707" pitchFamily="18" charset="2"/>
              <a:buNone/>
              <a:tabLst/>
              <a:defRPr/>
            </a:pPr>
            <a:endParaRPr kumimoji="0" lang="nl-NL" altLang="nl-NL" sz="1400" b="0" u="none" strike="noStrike" kern="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ts val="600"/>
              </a:spcBef>
              <a:spcAft>
                <a:spcPct val="0"/>
              </a:spcAft>
              <a:buClr>
                <a:srgbClr val="000000"/>
              </a:buClr>
              <a:buSzPct val="50000"/>
              <a:buFont typeface="+mj-lt"/>
              <a:buAutoNum type="arabicPeriod"/>
              <a:tabLst/>
              <a:defRPr/>
            </a:pPr>
            <a:r>
              <a:rPr kumimoji="0" lang="nl-NL" altLang="nl-NL" sz="2000" b="0" u="none" strike="noStrike" kern="0" cap="none" spc="0" normalizeH="0" baseline="0" noProof="0" dirty="0">
                <a:ln>
                  <a:noFill/>
                </a:ln>
                <a:solidFill>
                  <a:srgbClr val="000000"/>
                </a:solidFill>
                <a:effectLst/>
                <a:uLnTx/>
                <a:uFillTx/>
                <a:latin typeface="Trebuchet MS" panose="020B0603020202020204" pitchFamily="34" charset="0"/>
              </a:rPr>
              <a:t>Aftrapbijeenkomst met alle deelnemende partijen</a:t>
            </a:r>
          </a:p>
          <a:p>
            <a:pPr marL="457200" marR="0" lvl="0" indent="-457200" algn="l" defTabSz="914400" rtl="0" eaLnBrk="1" fontAlgn="base" latinLnBrk="0" hangingPunct="1">
              <a:lnSpc>
                <a:spcPct val="100000"/>
              </a:lnSpc>
              <a:spcBef>
                <a:spcPts val="600"/>
              </a:spcBef>
              <a:spcAft>
                <a:spcPct val="0"/>
              </a:spcAft>
              <a:buClr>
                <a:srgbClr val="000000"/>
              </a:buClr>
              <a:buSzPct val="50000"/>
              <a:buFont typeface="+mj-lt"/>
              <a:buAutoNum type="arabicPeriod"/>
              <a:tabLst/>
              <a:defRPr/>
            </a:pPr>
            <a:r>
              <a:rPr lang="nl-NL" altLang="nl-NL" sz="2000" kern="0" dirty="0">
                <a:solidFill>
                  <a:srgbClr val="000000"/>
                </a:solidFill>
                <a:latin typeface="Trebuchet MS" panose="020B0603020202020204" pitchFamily="34" charset="0"/>
              </a:rPr>
              <a:t>Intentieverklaring</a:t>
            </a:r>
          </a:p>
          <a:p>
            <a:pPr marL="457200" marR="0" lvl="0" indent="-457200" algn="l" defTabSz="914400" rtl="0" eaLnBrk="1" fontAlgn="base" latinLnBrk="0" hangingPunct="1">
              <a:lnSpc>
                <a:spcPct val="100000"/>
              </a:lnSpc>
              <a:spcBef>
                <a:spcPts val="600"/>
              </a:spcBef>
              <a:spcAft>
                <a:spcPct val="0"/>
              </a:spcAft>
              <a:buClr>
                <a:srgbClr val="000000"/>
              </a:buClr>
              <a:buSzPct val="50000"/>
              <a:buFont typeface="+mj-lt"/>
              <a:buAutoNum type="arabicPeriod"/>
              <a:tabLst/>
              <a:defRPr/>
            </a:pPr>
            <a:r>
              <a:rPr kumimoji="0" lang="nl-NL" altLang="nl-NL" sz="2000" b="0" u="none" strike="noStrike" kern="0" cap="none" spc="0" normalizeH="0" baseline="0" noProof="0" dirty="0" err="1">
                <a:ln>
                  <a:noFill/>
                </a:ln>
                <a:solidFill>
                  <a:srgbClr val="000000"/>
                </a:solidFill>
                <a:effectLst/>
                <a:uLnTx/>
                <a:uFillTx/>
                <a:latin typeface="Trebuchet MS" panose="020B0603020202020204" pitchFamily="34" charset="0"/>
              </a:rPr>
              <a:t>Werkgroepoverleggen</a:t>
            </a:r>
            <a:r>
              <a:rPr kumimoji="0" lang="nl-NL" altLang="nl-NL" sz="2000" b="0" u="none" strike="noStrike" kern="0" cap="none" spc="0" normalizeH="0" baseline="0" noProof="0" dirty="0">
                <a:ln>
                  <a:noFill/>
                </a:ln>
                <a:solidFill>
                  <a:srgbClr val="000000"/>
                </a:solidFill>
                <a:effectLst/>
                <a:uLnTx/>
                <a:uFillTx/>
                <a:latin typeface="Trebuchet MS" panose="020B0603020202020204" pitchFamily="34" charset="0"/>
              </a:rPr>
              <a:t> (kwartaalbasis)</a:t>
            </a:r>
          </a:p>
          <a:p>
            <a:pPr marL="457200" marR="0" lvl="0" indent="-457200" algn="l" defTabSz="914400" rtl="0" eaLnBrk="1" fontAlgn="base" latinLnBrk="0" hangingPunct="1">
              <a:lnSpc>
                <a:spcPct val="100000"/>
              </a:lnSpc>
              <a:spcBef>
                <a:spcPts val="600"/>
              </a:spcBef>
              <a:spcAft>
                <a:spcPct val="0"/>
              </a:spcAft>
              <a:buClr>
                <a:srgbClr val="000000"/>
              </a:buClr>
              <a:buSzPct val="50000"/>
              <a:buFont typeface="+mj-lt"/>
              <a:buAutoNum type="arabicPeriod"/>
              <a:tabLst/>
              <a:defRPr/>
            </a:pPr>
            <a:r>
              <a:rPr lang="nl-NL" altLang="nl-NL" sz="2000" kern="0" dirty="0">
                <a:solidFill>
                  <a:srgbClr val="000000"/>
                </a:solidFill>
                <a:latin typeface="Trebuchet MS" panose="020B0603020202020204" pitchFamily="34" charset="0"/>
              </a:rPr>
              <a:t>Schouw</a:t>
            </a:r>
          </a:p>
          <a:p>
            <a:pPr marL="457200" marR="0" lvl="0" indent="-457200" algn="l" defTabSz="914400" rtl="0" eaLnBrk="1" fontAlgn="base" latinLnBrk="0" hangingPunct="1">
              <a:lnSpc>
                <a:spcPct val="100000"/>
              </a:lnSpc>
              <a:spcBef>
                <a:spcPts val="600"/>
              </a:spcBef>
              <a:spcAft>
                <a:spcPct val="0"/>
              </a:spcAft>
              <a:buClr>
                <a:srgbClr val="000000"/>
              </a:buClr>
              <a:buSzPct val="50000"/>
              <a:buFont typeface="+mj-lt"/>
              <a:buAutoNum type="arabicPeriod"/>
              <a:tabLst/>
              <a:defRPr/>
            </a:pPr>
            <a:r>
              <a:rPr kumimoji="0" lang="nl-NL" altLang="nl-NL" sz="2000" b="0" u="none" strike="noStrike" kern="0" cap="none" spc="0" normalizeH="0" baseline="0" noProof="0" dirty="0">
                <a:ln>
                  <a:noFill/>
                </a:ln>
                <a:solidFill>
                  <a:srgbClr val="000000"/>
                </a:solidFill>
                <a:effectLst/>
                <a:uLnTx/>
                <a:uFillTx/>
                <a:latin typeface="Trebuchet MS" panose="020B0603020202020204" pitchFamily="34" charset="0"/>
              </a:rPr>
              <a:t>Enquête</a:t>
            </a:r>
          </a:p>
          <a:p>
            <a:pPr marL="457200" marR="0" lvl="0" indent="-457200" algn="l" defTabSz="914400" rtl="0" eaLnBrk="1" fontAlgn="base" latinLnBrk="0" hangingPunct="1">
              <a:lnSpc>
                <a:spcPct val="100000"/>
              </a:lnSpc>
              <a:spcBef>
                <a:spcPts val="600"/>
              </a:spcBef>
              <a:spcAft>
                <a:spcPct val="0"/>
              </a:spcAft>
              <a:buClr>
                <a:srgbClr val="000000"/>
              </a:buClr>
              <a:buSzPct val="50000"/>
              <a:buFont typeface="+mj-lt"/>
              <a:buAutoNum type="arabicPeriod"/>
              <a:tabLst/>
              <a:defRPr/>
            </a:pPr>
            <a:r>
              <a:rPr lang="nl-NL" altLang="nl-NL" sz="2000" kern="0" dirty="0">
                <a:solidFill>
                  <a:srgbClr val="000000"/>
                </a:solidFill>
                <a:latin typeface="Trebuchet MS" panose="020B0603020202020204" pitchFamily="34" charset="0"/>
              </a:rPr>
              <a:t>Veiligheidscijfers</a:t>
            </a:r>
          </a:p>
          <a:p>
            <a:pPr marL="457200" marR="0" lvl="0" indent="-457200" algn="l" defTabSz="914400" rtl="0" eaLnBrk="1" fontAlgn="base" latinLnBrk="0" hangingPunct="1">
              <a:lnSpc>
                <a:spcPct val="100000"/>
              </a:lnSpc>
              <a:spcBef>
                <a:spcPts val="600"/>
              </a:spcBef>
              <a:spcAft>
                <a:spcPct val="0"/>
              </a:spcAft>
              <a:buClr>
                <a:srgbClr val="000000"/>
              </a:buClr>
              <a:buSzPct val="50000"/>
              <a:buFont typeface="+mj-lt"/>
              <a:buAutoNum type="arabicPeriod"/>
              <a:tabLst/>
              <a:defRPr/>
            </a:pPr>
            <a:r>
              <a:rPr kumimoji="0" lang="nl-NL" altLang="nl-NL" sz="2000" b="0" u="none" strike="noStrike" kern="0" cap="none" spc="0" normalizeH="0" baseline="0" noProof="0" dirty="0">
                <a:ln>
                  <a:noFill/>
                </a:ln>
                <a:solidFill>
                  <a:srgbClr val="000000"/>
                </a:solidFill>
                <a:effectLst/>
                <a:uLnTx/>
                <a:uFillTx/>
                <a:latin typeface="Trebuchet MS" panose="020B0603020202020204" pitchFamily="34" charset="0"/>
              </a:rPr>
              <a:t>Veiligheidsanalyse</a:t>
            </a:r>
          </a:p>
          <a:p>
            <a:pPr marL="457200" marR="0" lvl="0" indent="-457200" algn="l" defTabSz="914400" rtl="0" eaLnBrk="1" fontAlgn="base" latinLnBrk="0" hangingPunct="1">
              <a:lnSpc>
                <a:spcPct val="100000"/>
              </a:lnSpc>
              <a:spcBef>
                <a:spcPts val="600"/>
              </a:spcBef>
              <a:spcAft>
                <a:spcPct val="0"/>
              </a:spcAft>
              <a:buClr>
                <a:srgbClr val="000000"/>
              </a:buClr>
              <a:buSzPct val="50000"/>
              <a:buFont typeface="+mj-lt"/>
              <a:buAutoNum type="arabicPeriod"/>
              <a:tabLst/>
              <a:defRPr/>
            </a:pPr>
            <a:r>
              <a:rPr lang="nl-NL" altLang="nl-NL" sz="2000" kern="0" dirty="0">
                <a:solidFill>
                  <a:srgbClr val="000000"/>
                </a:solidFill>
                <a:latin typeface="Trebuchet MS" panose="020B0603020202020204" pitchFamily="34" charset="0"/>
              </a:rPr>
              <a:t>Maatregelenmatrix</a:t>
            </a:r>
          </a:p>
          <a:p>
            <a:pPr marL="457200" marR="0" lvl="0" indent="-457200" algn="l" defTabSz="914400" rtl="0" eaLnBrk="1" fontAlgn="base" latinLnBrk="0" hangingPunct="1">
              <a:lnSpc>
                <a:spcPct val="100000"/>
              </a:lnSpc>
              <a:spcBef>
                <a:spcPts val="600"/>
              </a:spcBef>
              <a:spcAft>
                <a:spcPct val="0"/>
              </a:spcAft>
              <a:buClr>
                <a:srgbClr val="000000"/>
              </a:buClr>
              <a:buSzPct val="50000"/>
              <a:buFont typeface="+mj-lt"/>
              <a:buAutoNum type="arabicPeriod"/>
              <a:tabLst/>
              <a:defRPr/>
            </a:pPr>
            <a:r>
              <a:rPr lang="nl-NL" altLang="nl-NL" sz="2000" kern="0" dirty="0">
                <a:solidFill>
                  <a:srgbClr val="000000"/>
                </a:solidFill>
                <a:latin typeface="Trebuchet MS" panose="020B0603020202020204" pitchFamily="34" charset="0"/>
              </a:rPr>
              <a:t>Certificering</a:t>
            </a:r>
          </a:p>
          <a:p>
            <a:pPr marL="457200" marR="0" lvl="0" indent="-457200" algn="l" defTabSz="914400" rtl="0" eaLnBrk="1" fontAlgn="base" latinLnBrk="0" hangingPunct="1">
              <a:lnSpc>
                <a:spcPct val="100000"/>
              </a:lnSpc>
              <a:spcBef>
                <a:spcPts val="600"/>
              </a:spcBef>
              <a:spcAft>
                <a:spcPct val="0"/>
              </a:spcAft>
              <a:buClr>
                <a:srgbClr val="000000"/>
              </a:buClr>
              <a:buSzPct val="50000"/>
              <a:buFont typeface="+mj-lt"/>
              <a:buAutoNum type="arabicPeriod"/>
              <a:tabLst/>
              <a:defRPr/>
            </a:pPr>
            <a:r>
              <a:rPr lang="nl-NL" altLang="nl-NL" sz="2000" kern="0" dirty="0">
                <a:solidFill>
                  <a:srgbClr val="000000"/>
                </a:solidFill>
                <a:latin typeface="Trebuchet MS" panose="020B0603020202020204" pitchFamily="34" charset="0"/>
              </a:rPr>
              <a:t>Convenant + uitreiking</a:t>
            </a:r>
            <a:endParaRPr kumimoji="0" lang="nl-NL" altLang="nl-NL" sz="2400" b="0" u="none" strike="noStrike" kern="0" cap="none" spc="0" normalizeH="0" baseline="0" noProof="0" dirty="0">
              <a:ln>
                <a:noFill/>
              </a:ln>
              <a:solidFill>
                <a:srgbClr val="000000"/>
              </a:solidFill>
              <a:effectLst/>
              <a:uLnTx/>
              <a:uFillTx/>
              <a:latin typeface="+mn-lt"/>
              <a:ea typeface="+mn-ea"/>
              <a:cs typeface="+mn-cs"/>
            </a:endParaRPr>
          </a:p>
          <a:p>
            <a:pPr marR="0" lvl="0" algn="l" defTabSz="914400" rtl="0" eaLnBrk="1" fontAlgn="base" latinLnBrk="0" hangingPunct="1">
              <a:lnSpc>
                <a:spcPct val="100000"/>
              </a:lnSpc>
              <a:spcBef>
                <a:spcPts val="600"/>
              </a:spcBef>
              <a:spcAft>
                <a:spcPct val="0"/>
              </a:spcAft>
              <a:buClr>
                <a:srgbClr val="000000"/>
              </a:buClr>
              <a:buSzPct val="50000"/>
              <a:buFont typeface="Courier New" panose="02070309020205020404" pitchFamily="49" charset="0"/>
              <a:buChar char="o"/>
              <a:tabLst/>
              <a:defRPr/>
            </a:pPr>
            <a:r>
              <a:rPr kumimoji="0" lang="nl-NL" altLang="nl-NL" sz="2400" b="0" i="0" u="none" strike="noStrike" kern="0" cap="none" spc="0" normalizeH="0" baseline="0" noProof="0" dirty="0">
                <a:ln>
                  <a:noFill/>
                </a:ln>
                <a:solidFill>
                  <a:srgbClr val="000000"/>
                </a:solidFill>
                <a:effectLst/>
                <a:uLnTx/>
                <a:uFillTx/>
                <a:latin typeface="+mn-lt"/>
                <a:ea typeface="+mn-ea"/>
                <a:cs typeface="+mn-cs"/>
              </a:rPr>
              <a:t>Duur: ongeveer een jaar</a:t>
            </a:r>
          </a:p>
        </p:txBody>
      </p:sp>
      <p:pic>
        <p:nvPicPr>
          <p:cNvPr id="11" name="Afbeelding 10" descr="Afbeelding met vogel&#10;&#10;Automatisch gegenereerde beschrijving">
            <a:extLst>
              <a:ext uri="{FF2B5EF4-FFF2-40B4-BE49-F238E27FC236}">
                <a16:creationId xmlns:a16="http://schemas.microsoft.com/office/drawing/2014/main" id="{ACCA4C34-5833-4E39-A0D9-3FF22FFDB995}"/>
              </a:ext>
            </a:extLst>
          </p:cNvPr>
          <p:cNvPicPr>
            <a:picLocks noChangeAspect="1"/>
          </p:cNvPicPr>
          <p:nvPr/>
        </p:nvPicPr>
        <p:blipFill rotWithShape="1">
          <a:blip r:embed="rId3">
            <a:extLst>
              <a:ext uri="{28A0092B-C50C-407E-A947-70E740481C1C}">
                <a14:useLocalDpi xmlns:a14="http://schemas.microsoft.com/office/drawing/2010/main" val="0"/>
              </a:ext>
            </a:extLst>
          </a:blip>
          <a:srcRect t="35599" b="39289"/>
          <a:stretch/>
        </p:blipFill>
        <p:spPr>
          <a:xfrm>
            <a:off x="9490017" y="92921"/>
            <a:ext cx="2435407" cy="596185"/>
          </a:xfrm>
          <a:prstGeom prst="rect">
            <a:avLst/>
          </a:prstGeom>
        </p:spPr>
      </p:pic>
    </p:spTree>
    <p:extLst>
      <p:ext uri="{BB962C8B-B14F-4D97-AF65-F5344CB8AC3E}">
        <p14:creationId xmlns:p14="http://schemas.microsoft.com/office/powerpoint/2010/main" val="24930322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0">
            <a:extLst>
              <a:ext uri="{FF2B5EF4-FFF2-40B4-BE49-F238E27FC236}">
                <a16:creationId xmlns:a16="http://schemas.microsoft.com/office/drawing/2014/main" id="{E5E0E9E9-7B8C-4060-8B68-24547F98F328}"/>
              </a:ext>
            </a:extLst>
          </p:cNvPr>
          <p:cNvPicPr>
            <a:picLocks noChangeAspect="1"/>
          </p:cNvPicPr>
          <p:nvPr/>
        </p:nvPicPr>
        <p:blipFill rotWithShape="1">
          <a:blip r:embed="rId3"/>
          <a:srcRect l="21778" t="86240" r="17783" b="9185"/>
          <a:stretch/>
        </p:blipFill>
        <p:spPr>
          <a:xfrm>
            <a:off x="0" y="6362700"/>
            <a:ext cx="12192000" cy="495300"/>
          </a:xfrm>
          <a:prstGeom prst="rect">
            <a:avLst/>
          </a:prstGeom>
        </p:spPr>
      </p:pic>
      <p:sp>
        <p:nvSpPr>
          <p:cNvPr id="8" name="Titel 1">
            <a:extLst>
              <a:ext uri="{FF2B5EF4-FFF2-40B4-BE49-F238E27FC236}">
                <a16:creationId xmlns:a16="http://schemas.microsoft.com/office/drawing/2014/main" id="{8B9F1158-D469-4400-90D8-87C0F3B1180C}"/>
              </a:ext>
            </a:extLst>
          </p:cNvPr>
          <p:cNvSpPr txBox="1">
            <a:spLocks/>
          </p:cNvSpPr>
          <p:nvPr/>
        </p:nvSpPr>
        <p:spPr>
          <a:xfrm>
            <a:off x="194483" y="216393"/>
            <a:ext cx="8470123" cy="9361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0090DD"/>
                </a:solidFill>
                <a:latin typeface="Trebuchet MS" panose="020B0603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2800" b="0" i="0" u="none" strike="noStrike" kern="1200" cap="none" spc="0" normalizeH="0" baseline="0" noProof="0" dirty="0">
                <a:ln>
                  <a:noFill/>
                </a:ln>
                <a:solidFill>
                  <a:srgbClr val="0090DD"/>
                </a:solidFill>
                <a:effectLst/>
                <a:uLnTx/>
                <a:uFillTx/>
                <a:latin typeface="Trebuchet MS" panose="020B0603020202020204" pitchFamily="34" charset="0"/>
                <a:ea typeface="+mj-ea"/>
                <a:cs typeface="+mj-cs"/>
              </a:rPr>
              <a:t>Portal ‘mijnkvo’</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nl-NL" sz="2800" b="0" i="0" u="none" strike="noStrike" kern="1200" cap="none" spc="0" normalizeH="0" baseline="0" noProof="0" dirty="0">
              <a:ln>
                <a:noFill/>
              </a:ln>
              <a:solidFill>
                <a:srgbClr val="0090DD"/>
              </a:solidFill>
              <a:effectLst/>
              <a:uLnTx/>
              <a:uFillTx/>
              <a:latin typeface="Trebuchet MS" panose="020B0603020202020204" pitchFamily="34" charset="0"/>
              <a:ea typeface="+mj-ea"/>
              <a:cs typeface="+mj-cs"/>
            </a:endParaRPr>
          </a:p>
        </p:txBody>
      </p:sp>
      <p:cxnSp>
        <p:nvCxnSpPr>
          <p:cNvPr id="9" name="Rechte verbindingslijn 8">
            <a:extLst>
              <a:ext uri="{FF2B5EF4-FFF2-40B4-BE49-F238E27FC236}">
                <a16:creationId xmlns:a16="http://schemas.microsoft.com/office/drawing/2014/main" id="{31C3ADF4-1DBB-47F7-B939-93E9683AF14C}"/>
              </a:ext>
            </a:extLst>
          </p:cNvPr>
          <p:cNvCxnSpPr/>
          <p:nvPr/>
        </p:nvCxnSpPr>
        <p:spPr>
          <a:xfrm>
            <a:off x="0" y="936171"/>
            <a:ext cx="12192000" cy="0"/>
          </a:xfrm>
          <a:prstGeom prst="line">
            <a:avLst/>
          </a:prstGeom>
          <a:ln w="28575">
            <a:solidFill>
              <a:srgbClr val="009DDE"/>
            </a:solidFill>
          </a:ln>
        </p:spPr>
        <p:style>
          <a:lnRef idx="3">
            <a:schemeClr val="accent1"/>
          </a:lnRef>
          <a:fillRef idx="0">
            <a:schemeClr val="accent1"/>
          </a:fillRef>
          <a:effectRef idx="2">
            <a:schemeClr val="accent1"/>
          </a:effectRef>
          <a:fontRef idx="minor">
            <a:schemeClr val="tx1"/>
          </a:fontRef>
        </p:style>
      </p:cxnSp>
      <p:sp>
        <p:nvSpPr>
          <p:cNvPr id="17" name="Tijdelijke aanduiding voor inhoud 2">
            <a:extLst>
              <a:ext uri="{FF2B5EF4-FFF2-40B4-BE49-F238E27FC236}">
                <a16:creationId xmlns:a16="http://schemas.microsoft.com/office/drawing/2014/main" id="{04BA966C-6F25-4BA8-87CC-FFD144314D11}"/>
              </a:ext>
            </a:extLst>
          </p:cNvPr>
          <p:cNvSpPr txBox="1">
            <a:spLocks/>
          </p:cNvSpPr>
          <p:nvPr/>
        </p:nvSpPr>
        <p:spPr>
          <a:xfrm>
            <a:off x="736251" y="1328076"/>
            <a:ext cx="10876385" cy="488180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nl-NL"/>
          </a:p>
          <a:p>
            <a:pPr algn="l"/>
            <a:endParaRPr lang="nl-NL"/>
          </a:p>
          <a:p>
            <a:pPr algn="l"/>
            <a:endParaRPr lang="nl-NL"/>
          </a:p>
          <a:p>
            <a:pPr algn="l"/>
            <a:endParaRPr lang="nl-NL"/>
          </a:p>
          <a:p>
            <a:pPr algn="l"/>
            <a:endParaRPr lang="nl-NL"/>
          </a:p>
          <a:p>
            <a:pPr algn="l"/>
            <a:endParaRPr lang="nl-NL"/>
          </a:p>
          <a:p>
            <a:pPr algn="l"/>
            <a:endParaRPr lang="nl-NL"/>
          </a:p>
          <a:p>
            <a:pPr algn="l"/>
            <a:endParaRPr lang="nl-NL"/>
          </a:p>
          <a:p>
            <a:pPr algn="l"/>
            <a:endParaRPr lang="nl-NL"/>
          </a:p>
        </p:txBody>
      </p:sp>
      <p:pic>
        <p:nvPicPr>
          <p:cNvPr id="10" name="Afbeelding 9" descr="Afbeelding met vogel&#10;&#10;Automatisch gegenereerde beschrijving">
            <a:extLst>
              <a:ext uri="{FF2B5EF4-FFF2-40B4-BE49-F238E27FC236}">
                <a16:creationId xmlns:a16="http://schemas.microsoft.com/office/drawing/2014/main" id="{D535ECDF-3AA6-414A-B13E-DD8347D6AA59}"/>
              </a:ext>
            </a:extLst>
          </p:cNvPr>
          <p:cNvPicPr>
            <a:picLocks noChangeAspect="1"/>
          </p:cNvPicPr>
          <p:nvPr/>
        </p:nvPicPr>
        <p:blipFill rotWithShape="1">
          <a:blip r:embed="rId4">
            <a:extLst>
              <a:ext uri="{28A0092B-C50C-407E-A947-70E740481C1C}">
                <a14:useLocalDpi xmlns:a14="http://schemas.microsoft.com/office/drawing/2010/main" val="0"/>
              </a:ext>
            </a:extLst>
          </a:blip>
          <a:srcRect t="35599" b="39289"/>
          <a:stretch/>
        </p:blipFill>
        <p:spPr>
          <a:xfrm>
            <a:off x="9490017" y="92921"/>
            <a:ext cx="2435407" cy="596185"/>
          </a:xfrm>
          <a:prstGeom prst="rect">
            <a:avLst/>
          </a:prstGeom>
        </p:spPr>
      </p:pic>
      <p:pic>
        <p:nvPicPr>
          <p:cNvPr id="3" name="Afbeelding 2">
            <a:extLst>
              <a:ext uri="{FF2B5EF4-FFF2-40B4-BE49-F238E27FC236}">
                <a16:creationId xmlns:a16="http://schemas.microsoft.com/office/drawing/2014/main" id="{03ECFC1F-083D-4C93-A099-AB8CC9120EC7}"/>
              </a:ext>
            </a:extLst>
          </p:cNvPr>
          <p:cNvPicPr>
            <a:picLocks noChangeAspect="1"/>
          </p:cNvPicPr>
          <p:nvPr/>
        </p:nvPicPr>
        <p:blipFill rotWithShape="1">
          <a:blip r:embed="rId5"/>
          <a:srcRect l="17989" t="15893" r="17792" b="5788"/>
          <a:stretch/>
        </p:blipFill>
        <p:spPr>
          <a:xfrm>
            <a:off x="2228014" y="1014889"/>
            <a:ext cx="7572882" cy="5194994"/>
          </a:xfrm>
          <a:prstGeom prst="rect">
            <a:avLst/>
          </a:prstGeom>
        </p:spPr>
      </p:pic>
    </p:spTree>
    <p:extLst>
      <p:ext uri="{BB962C8B-B14F-4D97-AF65-F5344CB8AC3E}">
        <p14:creationId xmlns:p14="http://schemas.microsoft.com/office/powerpoint/2010/main" val="10530479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0">
            <a:extLst>
              <a:ext uri="{FF2B5EF4-FFF2-40B4-BE49-F238E27FC236}">
                <a16:creationId xmlns:a16="http://schemas.microsoft.com/office/drawing/2014/main" id="{E5E0E9E9-7B8C-4060-8B68-24547F98F328}"/>
              </a:ext>
            </a:extLst>
          </p:cNvPr>
          <p:cNvPicPr>
            <a:picLocks noChangeAspect="1"/>
          </p:cNvPicPr>
          <p:nvPr/>
        </p:nvPicPr>
        <p:blipFill rotWithShape="1">
          <a:blip r:embed="rId2"/>
          <a:srcRect l="21778" t="86240" r="17783" b="9185"/>
          <a:stretch/>
        </p:blipFill>
        <p:spPr>
          <a:xfrm>
            <a:off x="0" y="6362700"/>
            <a:ext cx="12192000" cy="495300"/>
          </a:xfrm>
          <a:prstGeom prst="rect">
            <a:avLst/>
          </a:prstGeom>
        </p:spPr>
      </p:pic>
      <p:sp>
        <p:nvSpPr>
          <p:cNvPr id="8" name="Titel 1">
            <a:extLst>
              <a:ext uri="{FF2B5EF4-FFF2-40B4-BE49-F238E27FC236}">
                <a16:creationId xmlns:a16="http://schemas.microsoft.com/office/drawing/2014/main" id="{8B9F1158-D469-4400-90D8-87C0F3B1180C}"/>
              </a:ext>
            </a:extLst>
          </p:cNvPr>
          <p:cNvSpPr txBox="1">
            <a:spLocks/>
          </p:cNvSpPr>
          <p:nvPr/>
        </p:nvSpPr>
        <p:spPr>
          <a:xfrm>
            <a:off x="194483" y="216393"/>
            <a:ext cx="8470123" cy="9361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0090DD"/>
                </a:solidFill>
                <a:latin typeface="Trebuchet MS" panose="020B0603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nl-NL" sz="2800" dirty="0"/>
              <a:t>Schouw</a:t>
            </a:r>
            <a:endParaRPr kumimoji="0" lang="nl-NL" sz="2800" b="0" i="0" u="none" strike="noStrike" kern="1200" cap="none" spc="0" normalizeH="0" baseline="0" noProof="0" dirty="0">
              <a:ln>
                <a:noFill/>
              </a:ln>
              <a:solidFill>
                <a:srgbClr val="0090DD"/>
              </a:solidFill>
              <a:effectLst/>
              <a:uLnTx/>
              <a:uFillTx/>
              <a:latin typeface="Trebuchet MS" panose="020B0603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nl-NL" sz="2800" b="0" i="0" u="none" strike="noStrike" kern="1200" cap="none" spc="0" normalizeH="0" baseline="0" noProof="0" dirty="0">
              <a:ln>
                <a:noFill/>
              </a:ln>
              <a:solidFill>
                <a:srgbClr val="0090DD"/>
              </a:solidFill>
              <a:effectLst/>
              <a:uLnTx/>
              <a:uFillTx/>
              <a:latin typeface="Trebuchet MS" panose="020B0603020202020204" pitchFamily="34" charset="0"/>
              <a:ea typeface="+mj-ea"/>
              <a:cs typeface="+mj-cs"/>
            </a:endParaRPr>
          </a:p>
        </p:txBody>
      </p:sp>
      <p:cxnSp>
        <p:nvCxnSpPr>
          <p:cNvPr id="9" name="Rechte verbindingslijn 8">
            <a:extLst>
              <a:ext uri="{FF2B5EF4-FFF2-40B4-BE49-F238E27FC236}">
                <a16:creationId xmlns:a16="http://schemas.microsoft.com/office/drawing/2014/main" id="{31C3ADF4-1DBB-47F7-B939-93E9683AF14C}"/>
              </a:ext>
            </a:extLst>
          </p:cNvPr>
          <p:cNvCxnSpPr/>
          <p:nvPr/>
        </p:nvCxnSpPr>
        <p:spPr>
          <a:xfrm>
            <a:off x="0" y="936171"/>
            <a:ext cx="12192000" cy="0"/>
          </a:xfrm>
          <a:prstGeom prst="line">
            <a:avLst/>
          </a:prstGeom>
          <a:ln w="28575">
            <a:solidFill>
              <a:srgbClr val="009DDE"/>
            </a:solidFill>
          </a:ln>
        </p:spPr>
        <p:style>
          <a:lnRef idx="3">
            <a:schemeClr val="accent1"/>
          </a:lnRef>
          <a:fillRef idx="0">
            <a:schemeClr val="accent1"/>
          </a:fillRef>
          <a:effectRef idx="2">
            <a:schemeClr val="accent1"/>
          </a:effectRef>
          <a:fontRef idx="minor">
            <a:schemeClr val="tx1"/>
          </a:fontRef>
        </p:style>
      </p:cxnSp>
      <p:sp>
        <p:nvSpPr>
          <p:cNvPr id="17" name="Tijdelijke aanduiding voor inhoud 2">
            <a:extLst>
              <a:ext uri="{FF2B5EF4-FFF2-40B4-BE49-F238E27FC236}">
                <a16:creationId xmlns:a16="http://schemas.microsoft.com/office/drawing/2014/main" id="{04BA966C-6F25-4BA8-87CC-FFD144314D11}"/>
              </a:ext>
            </a:extLst>
          </p:cNvPr>
          <p:cNvSpPr txBox="1">
            <a:spLocks/>
          </p:cNvSpPr>
          <p:nvPr/>
        </p:nvSpPr>
        <p:spPr>
          <a:xfrm>
            <a:off x="736251" y="1328076"/>
            <a:ext cx="8056057" cy="292237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nl-NL" dirty="0"/>
          </a:p>
          <a:p>
            <a:pPr algn="l"/>
            <a:endParaRPr lang="nl-NL" dirty="0"/>
          </a:p>
          <a:p>
            <a:pPr algn="l"/>
            <a:endParaRPr lang="nl-NL" dirty="0"/>
          </a:p>
          <a:p>
            <a:pPr algn="l"/>
            <a:endParaRPr lang="nl-NL" dirty="0"/>
          </a:p>
          <a:p>
            <a:pPr algn="l"/>
            <a:endParaRPr lang="nl-NL" dirty="0"/>
          </a:p>
          <a:p>
            <a:pPr algn="l"/>
            <a:endParaRPr lang="nl-NL" dirty="0"/>
          </a:p>
          <a:p>
            <a:pPr algn="l"/>
            <a:endParaRPr lang="nl-NL" dirty="0"/>
          </a:p>
          <a:p>
            <a:pPr algn="l"/>
            <a:endParaRPr lang="nl-NL" dirty="0"/>
          </a:p>
          <a:p>
            <a:pPr algn="l"/>
            <a:endParaRPr lang="nl-NL" dirty="0"/>
          </a:p>
        </p:txBody>
      </p:sp>
      <p:pic>
        <p:nvPicPr>
          <p:cNvPr id="14" name="Afbeelding 13" descr="Afbeelding met vogel&#10;&#10;Automatisch gegenereerde beschrijving">
            <a:extLst>
              <a:ext uri="{FF2B5EF4-FFF2-40B4-BE49-F238E27FC236}">
                <a16:creationId xmlns:a16="http://schemas.microsoft.com/office/drawing/2014/main" id="{E5CD3BE6-25CC-4308-B55C-E2056B366FD5}"/>
              </a:ext>
            </a:extLst>
          </p:cNvPr>
          <p:cNvPicPr>
            <a:picLocks noChangeAspect="1"/>
          </p:cNvPicPr>
          <p:nvPr/>
        </p:nvPicPr>
        <p:blipFill rotWithShape="1">
          <a:blip r:embed="rId3">
            <a:extLst>
              <a:ext uri="{28A0092B-C50C-407E-A947-70E740481C1C}">
                <a14:useLocalDpi xmlns:a14="http://schemas.microsoft.com/office/drawing/2010/main" val="0"/>
              </a:ext>
            </a:extLst>
          </a:blip>
          <a:srcRect t="35599" b="39289"/>
          <a:stretch/>
        </p:blipFill>
        <p:spPr>
          <a:xfrm>
            <a:off x="9490017" y="92921"/>
            <a:ext cx="2435407" cy="596185"/>
          </a:xfrm>
          <a:prstGeom prst="rect">
            <a:avLst/>
          </a:prstGeom>
        </p:spPr>
      </p:pic>
      <p:pic>
        <p:nvPicPr>
          <p:cNvPr id="11" name="Tijdelijke aanduiding voor inhoud 6">
            <a:extLst>
              <a:ext uri="{FF2B5EF4-FFF2-40B4-BE49-F238E27FC236}">
                <a16:creationId xmlns:a16="http://schemas.microsoft.com/office/drawing/2014/main" id="{59150FF5-314C-4337-9953-79C5536211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5431" y="1544467"/>
            <a:ext cx="3396128" cy="3396128"/>
          </a:xfrm>
          <a:prstGeom prst="rect">
            <a:avLst/>
          </a:prstGeom>
        </p:spPr>
      </p:pic>
      <p:pic>
        <p:nvPicPr>
          <p:cNvPr id="12" name="Afbeelding 11">
            <a:extLst>
              <a:ext uri="{FF2B5EF4-FFF2-40B4-BE49-F238E27FC236}">
                <a16:creationId xmlns:a16="http://schemas.microsoft.com/office/drawing/2014/main" id="{FAC610CC-B8A1-430D-BBF9-59FCAE4F3FA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3107" y="1376435"/>
            <a:ext cx="3921172" cy="2614114"/>
          </a:xfrm>
          <a:prstGeom prst="rect">
            <a:avLst/>
          </a:prstGeom>
        </p:spPr>
      </p:pic>
      <p:pic>
        <p:nvPicPr>
          <p:cNvPr id="13" name="Afbeelding 12">
            <a:extLst>
              <a:ext uri="{FF2B5EF4-FFF2-40B4-BE49-F238E27FC236}">
                <a16:creationId xmlns:a16="http://schemas.microsoft.com/office/drawing/2014/main" id="{BE9170B7-BB34-4BAC-B8DC-3FFA4BC65E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5845" y="4127751"/>
            <a:ext cx="3921172" cy="2132776"/>
          </a:xfrm>
          <a:prstGeom prst="rect">
            <a:avLst/>
          </a:prstGeom>
        </p:spPr>
      </p:pic>
    </p:spTree>
    <p:extLst>
      <p:ext uri="{BB962C8B-B14F-4D97-AF65-F5344CB8AC3E}">
        <p14:creationId xmlns:p14="http://schemas.microsoft.com/office/powerpoint/2010/main" val="4280328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0">
            <a:extLst>
              <a:ext uri="{FF2B5EF4-FFF2-40B4-BE49-F238E27FC236}">
                <a16:creationId xmlns:a16="http://schemas.microsoft.com/office/drawing/2014/main" id="{E5E0E9E9-7B8C-4060-8B68-24547F98F328}"/>
              </a:ext>
            </a:extLst>
          </p:cNvPr>
          <p:cNvPicPr>
            <a:picLocks noChangeAspect="1"/>
          </p:cNvPicPr>
          <p:nvPr/>
        </p:nvPicPr>
        <p:blipFill rotWithShape="1">
          <a:blip r:embed="rId2"/>
          <a:srcRect l="21778" t="86240" r="17783" b="9185"/>
          <a:stretch/>
        </p:blipFill>
        <p:spPr>
          <a:xfrm>
            <a:off x="0" y="6362700"/>
            <a:ext cx="12192000" cy="495300"/>
          </a:xfrm>
          <a:prstGeom prst="rect">
            <a:avLst/>
          </a:prstGeom>
        </p:spPr>
      </p:pic>
      <p:sp>
        <p:nvSpPr>
          <p:cNvPr id="8" name="Titel 1">
            <a:extLst>
              <a:ext uri="{FF2B5EF4-FFF2-40B4-BE49-F238E27FC236}">
                <a16:creationId xmlns:a16="http://schemas.microsoft.com/office/drawing/2014/main" id="{8B9F1158-D469-4400-90D8-87C0F3B1180C}"/>
              </a:ext>
            </a:extLst>
          </p:cNvPr>
          <p:cNvSpPr txBox="1">
            <a:spLocks/>
          </p:cNvSpPr>
          <p:nvPr/>
        </p:nvSpPr>
        <p:spPr>
          <a:xfrm>
            <a:off x="194483" y="216393"/>
            <a:ext cx="8470123" cy="9361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0090DD"/>
                </a:solidFill>
                <a:latin typeface="Trebuchet MS" panose="020B0603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nl-NL" sz="2800" dirty="0"/>
              <a:t>Schouw</a:t>
            </a:r>
            <a:endParaRPr kumimoji="0" lang="nl-NL" sz="2800" b="0" i="0" u="none" strike="noStrike" kern="1200" cap="none" spc="0" normalizeH="0" baseline="0" noProof="0" dirty="0">
              <a:ln>
                <a:noFill/>
              </a:ln>
              <a:solidFill>
                <a:srgbClr val="0090DD"/>
              </a:solidFill>
              <a:effectLst/>
              <a:uLnTx/>
              <a:uFillTx/>
              <a:latin typeface="Trebuchet MS" panose="020B0603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nl-NL" sz="2800" b="0" i="0" u="none" strike="noStrike" kern="1200" cap="none" spc="0" normalizeH="0" baseline="0" noProof="0" dirty="0">
              <a:ln>
                <a:noFill/>
              </a:ln>
              <a:solidFill>
                <a:srgbClr val="0090DD"/>
              </a:solidFill>
              <a:effectLst/>
              <a:uLnTx/>
              <a:uFillTx/>
              <a:latin typeface="Trebuchet MS" panose="020B0603020202020204" pitchFamily="34" charset="0"/>
              <a:ea typeface="+mj-ea"/>
              <a:cs typeface="+mj-cs"/>
            </a:endParaRPr>
          </a:p>
        </p:txBody>
      </p:sp>
      <p:cxnSp>
        <p:nvCxnSpPr>
          <p:cNvPr id="9" name="Rechte verbindingslijn 8">
            <a:extLst>
              <a:ext uri="{FF2B5EF4-FFF2-40B4-BE49-F238E27FC236}">
                <a16:creationId xmlns:a16="http://schemas.microsoft.com/office/drawing/2014/main" id="{31C3ADF4-1DBB-47F7-B939-93E9683AF14C}"/>
              </a:ext>
            </a:extLst>
          </p:cNvPr>
          <p:cNvCxnSpPr/>
          <p:nvPr/>
        </p:nvCxnSpPr>
        <p:spPr>
          <a:xfrm>
            <a:off x="0" y="936171"/>
            <a:ext cx="12192000" cy="0"/>
          </a:xfrm>
          <a:prstGeom prst="line">
            <a:avLst/>
          </a:prstGeom>
          <a:ln w="28575">
            <a:solidFill>
              <a:srgbClr val="009DDE"/>
            </a:solidFill>
          </a:ln>
        </p:spPr>
        <p:style>
          <a:lnRef idx="3">
            <a:schemeClr val="accent1"/>
          </a:lnRef>
          <a:fillRef idx="0">
            <a:schemeClr val="accent1"/>
          </a:fillRef>
          <a:effectRef idx="2">
            <a:schemeClr val="accent1"/>
          </a:effectRef>
          <a:fontRef idx="minor">
            <a:schemeClr val="tx1"/>
          </a:fontRef>
        </p:style>
      </p:cxnSp>
      <p:sp>
        <p:nvSpPr>
          <p:cNvPr id="17" name="Tijdelijke aanduiding voor inhoud 2">
            <a:extLst>
              <a:ext uri="{FF2B5EF4-FFF2-40B4-BE49-F238E27FC236}">
                <a16:creationId xmlns:a16="http://schemas.microsoft.com/office/drawing/2014/main" id="{04BA966C-6F25-4BA8-87CC-FFD144314D11}"/>
              </a:ext>
            </a:extLst>
          </p:cNvPr>
          <p:cNvSpPr txBox="1">
            <a:spLocks/>
          </p:cNvSpPr>
          <p:nvPr/>
        </p:nvSpPr>
        <p:spPr>
          <a:xfrm>
            <a:off x="736251" y="1328076"/>
            <a:ext cx="8056057" cy="292237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nl-NL"/>
          </a:p>
          <a:p>
            <a:pPr algn="l"/>
            <a:endParaRPr lang="nl-NL"/>
          </a:p>
          <a:p>
            <a:pPr algn="l"/>
            <a:endParaRPr lang="nl-NL"/>
          </a:p>
          <a:p>
            <a:pPr algn="l"/>
            <a:endParaRPr lang="nl-NL"/>
          </a:p>
          <a:p>
            <a:pPr algn="l"/>
            <a:endParaRPr lang="nl-NL"/>
          </a:p>
          <a:p>
            <a:pPr algn="l"/>
            <a:endParaRPr lang="nl-NL"/>
          </a:p>
          <a:p>
            <a:pPr algn="l"/>
            <a:endParaRPr lang="nl-NL"/>
          </a:p>
          <a:p>
            <a:pPr algn="l"/>
            <a:endParaRPr lang="nl-NL"/>
          </a:p>
          <a:p>
            <a:pPr algn="l"/>
            <a:endParaRPr lang="nl-NL"/>
          </a:p>
        </p:txBody>
      </p:sp>
      <p:pic>
        <p:nvPicPr>
          <p:cNvPr id="5" name="Afbeelding 4">
            <a:extLst>
              <a:ext uri="{FF2B5EF4-FFF2-40B4-BE49-F238E27FC236}">
                <a16:creationId xmlns:a16="http://schemas.microsoft.com/office/drawing/2014/main" id="{B41AA2D6-816E-4105-B0BE-7E1E0217BD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792308" y="1371251"/>
            <a:ext cx="3165303" cy="4420716"/>
          </a:xfrm>
          <a:prstGeom prst="rect">
            <a:avLst/>
          </a:prstGeom>
          <a:ln>
            <a:noFill/>
          </a:ln>
          <a:effectLst>
            <a:outerShdw blurRad="292100" dist="139700" dir="2700000" algn="tl" rotWithShape="0">
              <a:srgbClr val="333333">
                <a:alpha val="65000"/>
              </a:srgbClr>
            </a:outerShdw>
          </a:effectLst>
        </p:spPr>
      </p:pic>
      <p:pic>
        <p:nvPicPr>
          <p:cNvPr id="14" name="Afbeelding 13" descr="Afbeelding met vogel&#10;&#10;Automatisch gegenereerde beschrijving">
            <a:extLst>
              <a:ext uri="{FF2B5EF4-FFF2-40B4-BE49-F238E27FC236}">
                <a16:creationId xmlns:a16="http://schemas.microsoft.com/office/drawing/2014/main" id="{E5CD3BE6-25CC-4308-B55C-E2056B366FD5}"/>
              </a:ext>
            </a:extLst>
          </p:cNvPr>
          <p:cNvPicPr>
            <a:picLocks noChangeAspect="1"/>
          </p:cNvPicPr>
          <p:nvPr/>
        </p:nvPicPr>
        <p:blipFill rotWithShape="1">
          <a:blip r:embed="rId4">
            <a:extLst>
              <a:ext uri="{28A0092B-C50C-407E-A947-70E740481C1C}">
                <a14:useLocalDpi xmlns:a14="http://schemas.microsoft.com/office/drawing/2010/main" val="0"/>
              </a:ext>
            </a:extLst>
          </a:blip>
          <a:srcRect t="35599" b="39289"/>
          <a:stretch/>
        </p:blipFill>
        <p:spPr>
          <a:xfrm>
            <a:off x="9490017" y="92921"/>
            <a:ext cx="2435407" cy="596185"/>
          </a:xfrm>
          <a:prstGeom prst="rect">
            <a:avLst/>
          </a:prstGeom>
        </p:spPr>
      </p:pic>
      <p:pic>
        <p:nvPicPr>
          <p:cNvPr id="15" name="Afbeelding 14" descr="Afbeelding met buiten, gebouw, trottoir, baksteen&#10;&#10;Automatisch gegenereerde beschrijving">
            <a:extLst>
              <a:ext uri="{FF2B5EF4-FFF2-40B4-BE49-F238E27FC236}">
                <a16:creationId xmlns:a16="http://schemas.microsoft.com/office/drawing/2014/main" id="{34F142A6-7B30-4529-980F-A86E315AE8C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 y="936171"/>
            <a:ext cx="5103512" cy="5426527"/>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pic>
        <p:nvPicPr>
          <p:cNvPr id="16" name="Afbeelding 15">
            <a:extLst>
              <a:ext uri="{FF2B5EF4-FFF2-40B4-BE49-F238E27FC236}">
                <a16:creationId xmlns:a16="http://schemas.microsoft.com/office/drawing/2014/main" id="{39AE4795-60FA-4697-8F9B-FF9AF4D712B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3"/>
          <a:stretch/>
        </p:blipFill>
        <p:spPr>
          <a:xfrm>
            <a:off x="3835907" y="952198"/>
            <a:ext cx="4660402" cy="2913628"/>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18" name="Afbeelding 17">
            <a:extLst>
              <a:ext uri="{FF2B5EF4-FFF2-40B4-BE49-F238E27FC236}">
                <a16:creationId xmlns:a16="http://schemas.microsoft.com/office/drawing/2014/main" id="{3B31CA02-20C8-458B-BDDF-E9254D0C027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883877" y="3856940"/>
            <a:ext cx="5612432" cy="2521784"/>
          </a:xfrm>
          <a:custGeom>
            <a:avLst/>
            <a:gdLst/>
            <a:ahLst/>
            <a:cxnLst/>
            <a:rect l="l" t="t" r="r" b="b"/>
            <a:pathLst>
              <a:path w="8009991" h="2970106">
                <a:moveTo>
                  <a:pt x="1376648" y="0"/>
                </a:moveTo>
                <a:lnTo>
                  <a:pt x="8009991" y="0"/>
                </a:lnTo>
                <a:lnTo>
                  <a:pt x="8009991" y="2970106"/>
                </a:lnTo>
                <a:lnTo>
                  <a:pt x="0" y="2970106"/>
                </a:lnTo>
                <a:close/>
              </a:path>
            </a:pathLst>
          </a:custGeom>
        </p:spPr>
      </p:pic>
    </p:spTree>
    <p:extLst>
      <p:ext uri="{BB962C8B-B14F-4D97-AF65-F5344CB8AC3E}">
        <p14:creationId xmlns:p14="http://schemas.microsoft.com/office/powerpoint/2010/main" val="27919006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0">
            <a:extLst>
              <a:ext uri="{FF2B5EF4-FFF2-40B4-BE49-F238E27FC236}">
                <a16:creationId xmlns:a16="http://schemas.microsoft.com/office/drawing/2014/main" id="{E5E0E9E9-7B8C-4060-8B68-24547F98F328}"/>
              </a:ext>
            </a:extLst>
          </p:cNvPr>
          <p:cNvPicPr>
            <a:picLocks noChangeAspect="1"/>
          </p:cNvPicPr>
          <p:nvPr/>
        </p:nvPicPr>
        <p:blipFill rotWithShape="1">
          <a:blip r:embed="rId2"/>
          <a:srcRect l="21778" t="86240" r="17783" b="9185"/>
          <a:stretch/>
        </p:blipFill>
        <p:spPr>
          <a:xfrm>
            <a:off x="0" y="6362700"/>
            <a:ext cx="12192000" cy="495300"/>
          </a:xfrm>
          <a:prstGeom prst="rect">
            <a:avLst/>
          </a:prstGeom>
        </p:spPr>
      </p:pic>
      <p:sp>
        <p:nvSpPr>
          <p:cNvPr id="8" name="Titel 1">
            <a:extLst>
              <a:ext uri="{FF2B5EF4-FFF2-40B4-BE49-F238E27FC236}">
                <a16:creationId xmlns:a16="http://schemas.microsoft.com/office/drawing/2014/main" id="{8B9F1158-D469-4400-90D8-87C0F3B1180C}"/>
              </a:ext>
            </a:extLst>
          </p:cNvPr>
          <p:cNvSpPr txBox="1">
            <a:spLocks/>
          </p:cNvSpPr>
          <p:nvPr/>
        </p:nvSpPr>
        <p:spPr>
          <a:xfrm>
            <a:off x="194483" y="216393"/>
            <a:ext cx="8470123" cy="9361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0090DD"/>
                </a:solidFill>
                <a:latin typeface="Trebuchet MS" panose="020B0603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nl-NL" sz="2800" dirty="0"/>
              <a:t>Enquête</a:t>
            </a:r>
            <a:endParaRPr kumimoji="0" lang="nl-NL" sz="2800" b="0" i="0" u="none" strike="noStrike" kern="1200" cap="none" spc="0" normalizeH="0" baseline="0" noProof="0" dirty="0">
              <a:ln>
                <a:noFill/>
              </a:ln>
              <a:solidFill>
                <a:srgbClr val="0090DD"/>
              </a:solidFill>
              <a:effectLst/>
              <a:uLnTx/>
              <a:uFillTx/>
              <a:latin typeface="Trebuchet MS" panose="020B0603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nl-NL" sz="2800" b="0" i="0" u="none" strike="noStrike" kern="1200" cap="none" spc="0" normalizeH="0" baseline="0" noProof="0" dirty="0">
              <a:ln>
                <a:noFill/>
              </a:ln>
              <a:solidFill>
                <a:srgbClr val="0090DD"/>
              </a:solidFill>
              <a:effectLst/>
              <a:uLnTx/>
              <a:uFillTx/>
              <a:latin typeface="Trebuchet MS" panose="020B0603020202020204" pitchFamily="34" charset="0"/>
              <a:ea typeface="+mj-ea"/>
              <a:cs typeface="+mj-cs"/>
            </a:endParaRPr>
          </a:p>
        </p:txBody>
      </p:sp>
      <p:cxnSp>
        <p:nvCxnSpPr>
          <p:cNvPr id="9" name="Rechte verbindingslijn 8">
            <a:extLst>
              <a:ext uri="{FF2B5EF4-FFF2-40B4-BE49-F238E27FC236}">
                <a16:creationId xmlns:a16="http://schemas.microsoft.com/office/drawing/2014/main" id="{31C3ADF4-1DBB-47F7-B939-93E9683AF14C}"/>
              </a:ext>
            </a:extLst>
          </p:cNvPr>
          <p:cNvCxnSpPr/>
          <p:nvPr/>
        </p:nvCxnSpPr>
        <p:spPr>
          <a:xfrm>
            <a:off x="0" y="936171"/>
            <a:ext cx="12192000" cy="0"/>
          </a:xfrm>
          <a:prstGeom prst="line">
            <a:avLst/>
          </a:prstGeom>
          <a:ln w="28575">
            <a:solidFill>
              <a:srgbClr val="009DDE"/>
            </a:solidFill>
          </a:ln>
        </p:spPr>
        <p:style>
          <a:lnRef idx="3">
            <a:schemeClr val="accent1"/>
          </a:lnRef>
          <a:fillRef idx="0">
            <a:schemeClr val="accent1"/>
          </a:fillRef>
          <a:effectRef idx="2">
            <a:schemeClr val="accent1"/>
          </a:effectRef>
          <a:fontRef idx="minor">
            <a:schemeClr val="tx1"/>
          </a:fontRef>
        </p:style>
      </p:cxnSp>
      <p:sp>
        <p:nvSpPr>
          <p:cNvPr id="17" name="Tijdelijke aanduiding voor inhoud 2">
            <a:extLst>
              <a:ext uri="{FF2B5EF4-FFF2-40B4-BE49-F238E27FC236}">
                <a16:creationId xmlns:a16="http://schemas.microsoft.com/office/drawing/2014/main" id="{04BA966C-6F25-4BA8-87CC-FFD144314D11}"/>
              </a:ext>
            </a:extLst>
          </p:cNvPr>
          <p:cNvSpPr txBox="1">
            <a:spLocks/>
          </p:cNvSpPr>
          <p:nvPr/>
        </p:nvSpPr>
        <p:spPr>
          <a:xfrm>
            <a:off x="736251" y="1328076"/>
            <a:ext cx="10876385" cy="488180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nl-NL"/>
          </a:p>
          <a:p>
            <a:pPr algn="l"/>
            <a:endParaRPr lang="nl-NL"/>
          </a:p>
          <a:p>
            <a:pPr algn="l"/>
            <a:endParaRPr lang="nl-NL"/>
          </a:p>
          <a:p>
            <a:pPr algn="l"/>
            <a:endParaRPr lang="nl-NL"/>
          </a:p>
          <a:p>
            <a:pPr algn="l"/>
            <a:endParaRPr lang="nl-NL"/>
          </a:p>
          <a:p>
            <a:pPr algn="l"/>
            <a:endParaRPr lang="nl-NL"/>
          </a:p>
          <a:p>
            <a:pPr algn="l"/>
            <a:endParaRPr lang="nl-NL"/>
          </a:p>
          <a:p>
            <a:pPr algn="l"/>
            <a:endParaRPr lang="nl-NL"/>
          </a:p>
          <a:p>
            <a:pPr algn="l"/>
            <a:endParaRPr lang="nl-NL"/>
          </a:p>
        </p:txBody>
      </p:sp>
      <p:pic>
        <p:nvPicPr>
          <p:cNvPr id="11" name="Afbeelding 10">
            <a:extLst>
              <a:ext uri="{FF2B5EF4-FFF2-40B4-BE49-F238E27FC236}">
                <a16:creationId xmlns:a16="http://schemas.microsoft.com/office/drawing/2014/main" id="{B73991E7-44EE-4DFE-B00C-18665FD09534}"/>
              </a:ext>
            </a:extLst>
          </p:cNvPr>
          <p:cNvPicPr>
            <a:picLocks noChangeAspect="1"/>
          </p:cNvPicPr>
          <p:nvPr/>
        </p:nvPicPr>
        <p:blipFill rotWithShape="1">
          <a:blip r:embed="rId3"/>
          <a:srcRect l="61383" t="12395" r="12403" b="30647"/>
          <a:stretch/>
        </p:blipFill>
        <p:spPr>
          <a:xfrm>
            <a:off x="6844087" y="1970032"/>
            <a:ext cx="4976593" cy="3041253"/>
          </a:xfrm>
          <a:prstGeom prst="rect">
            <a:avLst/>
          </a:prstGeom>
          <a:ln>
            <a:noFill/>
          </a:ln>
          <a:effectLst>
            <a:outerShdw blurRad="292100" dist="139700" dir="2700000" algn="tl" rotWithShape="0">
              <a:srgbClr val="333333">
                <a:alpha val="65000"/>
              </a:srgbClr>
            </a:outerShdw>
          </a:effectLst>
        </p:spPr>
      </p:pic>
      <p:sp>
        <p:nvSpPr>
          <p:cNvPr id="18" name="Tekstvak 17">
            <a:extLst>
              <a:ext uri="{FF2B5EF4-FFF2-40B4-BE49-F238E27FC236}">
                <a16:creationId xmlns:a16="http://schemas.microsoft.com/office/drawing/2014/main" id="{AF7969FF-30F5-424D-9FAA-187354241A3B}"/>
              </a:ext>
            </a:extLst>
          </p:cNvPr>
          <p:cNvSpPr txBox="1"/>
          <p:nvPr/>
        </p:nvSpPr>
        <p:spPr>
          <a:xfrm>
            <a:off x="452166" y="2367275"/>
            <a:ext cx="6107836" cy="2246769"/>
          </a:xfrm>
          <a:prstGeom prst="rect">
            <a:avLst/>
          </a:prstGeom>
          <a:noFill/>
        </p:spPr>
        <p:txBody>
          <a:bodyPr wrap="square">
            <a:spAutoFit/>
          </a:bodyPr>
          <a:lstStyle/>
          <a:p>
            <a:pPr marL="285750" indent="-285750">
              <a:buFont typeface="Arial" panose="020B0604020202020204" pitchFamily="34" charset="0"/>
              <a:buChar char="•"/>
            </a:pPr>
            <a:r>
              <a:rPr lang="nl-NL" sz="1400" dirty="0"/>
              <a:t>Voelde u of uw personeel zich het afgelopen jaar wel eens onveilig in het bedrijf? </a:t>
            </a:r>
          </a:p>
          <a:p>
            <a:pPr marL="285750" indent="-285750">
              <a:buFont typeface="Arial" panose="020B0604020202020204" pitchFamily="34" charset="0"/>
              <a:buChar char="•"/>
            </a:pPr>
            <a:r>
              <a:rPr lang="nl-NL" sz="1400" dirty="0"/>
              <a:t>Voelde u of uw personeel zich wel eens onveilig in de directe omgeving van het bedrijf?</a:t>
            </a:r>
          </a:p>
          <a:p>
            <a:pPr marL="285750" indent="-285750">
              <a:buFont typeface="Arial" panose="020B0604020202020204" pitchFamily="34" charset="0"/>
              <a:buChar char="•"/>
            </a:pPr>
            <a:r>
              <a:rPr lang="nl-NL" sz="1400" dirty="0"/>
              <a:t>Bent u tevreden over het schoonmaken en repareren van wegdek en straatmeubilair in de directe omgeving van uw bedrijf? </a:t>
            </a:r>
          </a:p>
          <a:p>
            <a:pPr marL="285750" indent="-285750">
              <a:buFont typeface="Arial" panose="020B0604020202020204" pitchFamily="34" charset="0"/>
              <a:buChar char="•"/>
            </a:pPr>
            <a:r>
              <a:rPr lang="nl-NL" sz="1400" dirty="0"/>
              <a:t>Is er voldoende verlichting aan de voorzijde en/of achterzijde van uw bedrijf?</a:t>
            </a:r>
          </a:p>
          <a:p>
            <a:pPr marL="285750" indent="-285750">
              <a:buFont typeface="Arial" panose="020B0604020202020204" pitchFamily="34" charset="0"/>
              <a:buChar char="•"/>
            </a:pPr>
            <a:r>
              <a:rPr lang="nl-NL" sz="1400" dirty="0"/>
              <a:t>Hoe ervaart u het huidige toezicht van politie, beveiliging en/of toezichthouders?</a:t>
            </a:r>
          </a:p>
          <a:p>
            <a:pPr marL="285750" indent="-285750">
              <a:buFont typeface="Arial" panose="020B0604020202020204" pitchFamily="34" charset="0"/>
              <a:buChar char="•"/>
            </a:pPr>
            <a:r>
              <a:rPr lang="nl-NL" sz="1400" dirty="0"/>
              <a:t>Ervaart u overlast van groepen personen?</a:t>
            </a:r>
          </a:p>
        </p:txBody>
      </p:sp>
      <p:pic>
        <p:nvPicPr>
          <p:cNvPr id="10" name="Afbeelding 9" descr="Afbeelding met vogel&#10;&#10;Automatisch gegenereerde beschrijving">
            <a:extLst>
              <a:ext uri="{FF2B5EF4-FFF2-40B4-BE49-F238E27FC236}">
                <a16:creationId xmlns:a16="http://schemas.microsoft.com/office/drawing/2014/main" id="{A31675A9-B3FF-4828-B6A5-D63EE6C57DDB}"/>
              </a:ext>
            </a:extLst>
          </p:cNvPr>
          <p:cNvPicPr>
            <a:picLocks noChangeAspect="1"/>
          </p:cNvPicPr>
          <p:nvPr/>
        </p:nvPicPr>
        <p:blipFill rotWithShape="1">
          <a:blip r:embed="rId4">
            <a:extLst>
              <a:ext uri="{28A0092B-C50C-407E-A947-70E740481C1C}">
                <a14:useLocalDpi xmlns:a14="http://schemas.microsoft.com/office/drawing/2010/main" val="0"/>
              </a:ext>
            </a:extLst>
          </a:blip>
          <a:srcRect t="35599" b="39289"/>
          <a:stretch/>
        </p:blipFill>
        <p:spPr>
          <a:xfrm>
            <a:off x="9490017" y="92921"/>
            <a:ext cx="2435407" cy="596185"/>
          </a:xfrm>
          <a:prstGeom prst="rect">
            <a:avLst/>
          </a:prstGeom>
        </p:spPr>
      </p:pic>
    </p:spTree>
    <p:extLst>
      <p:ext uri="{BB962C8B-B14F-4D97-AF65-F5344CB8AC3E}">
        <p14:creationId xmlns:p14="http://schemas.microsoft.com/office/powerpoint/2010/main" val="4061568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0">
            <a:extLst>
              <a:ext uri="{FF2B5EF4-FFF2-40B4-BE49-F238E27FC236}">
                <a16:creationId xmlns:a16="http://schemas.microsoft.com/office/drawing/2014/main" id="{E5E0E9E9-7B8C-4060-8B68-24547F98F328}"/>
              </a:ext>
            </a:extLst>
          </p:cNvPr>
          <p:cNvPicPr>
            <a:picLocks noChangeAspect="1"/>
          </p:cNvPicPr>
          <p:nvPr/>
        </p:nvPicPr>
        <p:blipFill rotWithShape="1">
          <a:blip r:embed="rId2"/>
          <a:srcRect l="21778" t="86240" r="17783" b="9185"/>
          <a:stretch/>
        </p:blipFill>
        <p:spPr>
          <a:xfrm>
            <a:off x="0" y="6362700"/>
            <a:ext cx="12192000" cy="495300"/>
          </a:xfrm>
          <a:prstGeom prst="rect">
            <a:avLst/>
          </a:prstGeom>
        </p:spPr>
      </p:pic>
      <p:sp>
        <p:nvSpPr>
          <p:cNvPr id="8" name="Titel 1">
            <a:extLst>
              <a:ext uri="{FF2B5EF4-FFF2-40B4-BE49-F238E27FC236}">
                <a16:creationId xmlns:a16="http://schemas.microsoft.com/office/drawing/2014/main" id="{8B9F1158-D469-4400-90D8-87C0F3B1180C}"/>
              </a:ext>
            </a:extLst>
          </p:cNvPr>
          <p:cNvSpPr txBox="1">
            <a:spLocks/>
          </p:cNvSpPr>
          <p:nvPr/>
        </p:nvSpPr>
        <p:spPr>
          <a:xfrm>
            <a:off x="194483" y="216393"/>
            <a:ext cx="8470123" cy="9361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0090DD"/>
                </a:solidFill>
                <a:latin typeface="Trebuchet MS" panose="020B0603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nl-NL" sz="2800" dirty="0"/>
              <a:t>Maatregelenmatrix</a:t>
            </a:r>
            <a:endParaRPr kumimoji="0" lang="nl-NL" sz="2800" b="0" i="0" u="none" strike="noStrike" kern="1200" cap="none" spc="0" normalizeH="0" baseline="0" noProof="0" dirty="0">
              <a:ln>
                <a:noFill/>
              </a:ln>
              <a:solidFill>
                <a:srgbClr val="0090DD"/>
              </a:solidFill>
              <a:effectLst/>
              <a:uLnTx/>
              <a:uFillTx/>
              <a:latin typeface="Trebuchet MS" panose="020B0603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nl-NL" sz="2800" b="0" i="0" u="none" strike="noStrike" kern="1200" cap="none" spc="0" normalizeH="0" baseline="0" noProof="0" dirty="0">
              <a:ln>
                <a:noFill/>
              </a:ln>
              <a:solidFill>
                <a:srgbClr val="0090DD"/>
              </a:solidFill>
              <a:effectLst/>
              <a:uLnTx/>
              <a:uFillTx/>
              <a:latin typeface="Trebuchet MS" panose="020B0603020202020204" pitchFamily="34" charset="0"/>
              <a:ea typeface="+mj-ea"/>
              <a:cs typeface="+mj-cs"/>
            </a:endParaRPr>
          </a:p>
        </p:txBody>
      </p:sp>
      <p:cxnSp>
        <p:nvCxnSpPr>
          <p:cNvPr id="9" name="Rechte verbindingslijn 8">
            <a:extLst>
              <a:ext uri="{FF2B5EF4-FFF2-40B4-BE49-F238E27FC236}">
                <a16:creationId xmlns:a16="http://schemas.microsoft.com/office/drawing/2014/main" id="{31C3ADF4-1DBB-47F7-B939-93E9683AF14C}"/>
              </a:ext>
            </a:extLst>
          </p:cNvPr>
          <p:cNvCxnSpPr/>
          <p:nvPr/>
        </p:nvCxnSpPr>
        <p:spPr>
          <a:xfrm>
            <a:off x="0" y="936171"/>
            <a:ext cx="12192000" cy="0"/>
          </a:xfrm>
          <a:prstGeom prst="line">
            <a:avLst/>
          </a:prstGeom>
          <a:ln w="28575">
            <a:solidFill>
              <a:srgbClr val="009DDE"/>
            </a:solidFill>
          </a:ln>
        </p:spPr>
        <p:style>
          <a:lnRef idx="3">
            <a:schemeClr val="accent1"/>
          </a:lnRef>
          <a:fillRef idx="0">
            <a:schemeClr val="accent1"/>
          </a:fillRef>
          <a:effectRef idx="2">
            <a:schemeClr val="accent1"/>
          </a:effectRef>
          <a:fontRef idx="minor">
            <a:schemeClr val="tx1"/>
          </a:fontRef>
        </p:style>
      </p:cxnSp>
      <p:sp>
        <p:nvSpPr>
          <p:cNvPr id="17" name="Tijdelijke aanduiding voor inhoud 2">
            <a:extLst>
              <a:ext uri="{FF2B5EF4-FFF2-40B4-BE49-F238E27FC236}">
                <a16:creationId xmlns:a16="http://schemas.microsoft.com/office/drawing/2014/main" id="{04BA966C-6F25-4BA8-87CC-FFD144314D11}"/>
              </a:ext>
            </a:extLst>
          </p:cNvPr>
          <p:cNvSpPr txBox="1">
            <a:spLocks/>
          </p:cNvSpPr>
          <p:nvPr/>
        </p:nvSpPr>
        <p:spPr>
          <a:xfrm>
            <a:off x="736251" y="1328076"/>
            <a:ext cx="10876385" cy="488180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nl-NL"/>
          </a:p>
          <a:p>
            <a:pPr algn="l"/>
            <a:endParaRPr lang="nl-NL"/>
          </a:p>
          <a:p>
            <a:pPr algn="l"/>
            <a:endParaRPr lang="nl-NL"/>
          </a:p>
          <a:p>
            <a:pPr algn="l"/>
            <a:endParaRPr lang="nl-NL"/>
          </a:p>
          <a:p>
            <a:pPr algn="l"/>
            <a:endParaRPr lang="nl-NL"/>
          </a:p>
          <a:p>
            <a:pPr algn="l"/>
            <a:endParaRPr lang="nl-NL"/>
          </a:p>
          <a:p>
            <a:pPr algn="l"/>
            <a:endParaRPr lang="nl-NL"/>
          </a:p>
          <a:p>
            <a:pPr algn="l"/>
            <a:endParaRPr lang="nl-NL"/>
          </a:p>
          <a:p>
            <a:pPr algn="l"/>
            <a:endParaRPr lang="nl-NL"/>
          </a:p>
        </p:txBody>
      </p:sp>
      <p:pic>
        <p:nvPicPr>
          <p:cNvPr id="3" name="Afbeelding 2">
            <a:extLst>
              <a:ext uri="{FF2B5EF4-FFF2-40B4-BE49-F238E27FC236}">
                <a16:creationId xmlns:a16="http://schemas.microsoft.com/office/drawing/2014/main" id="{0DC84839-1611-4350-AB9E-D8BE160385C6}"/>
              </a:ext>
            </a:extLst>
          </p:cNvPr>
          <p:cNvPicPr>
            <a:picLocks noChangeAspect="1"/>
          </p:cNvPicPr>
          <p:nvPr/>
        </p:nvPicPr>
        <p:blipFill rotWithShape="1">
          <a:blip r:embed="rId3"/>
          <a:srcRect l="68738" t="11618" r="12986" b="6829"/>
          <a:stretch/>
        </p:blipFill>
        <p:spPr>
          <a:xfrm>
            <a:off x="1091953" y="1165885"/>
            <a:ext cx="3950565" cy="4957876"/>
          </a:xfrm>
          <a:prstGeom prst="rect">
            <a:avLst/>
          </a:prstGeom>
          <a:ln>
            <a:noFill/>
          </a:ln>
          <a:effectLst>
            <a:outerShdw blurRad="292100" dist="139700" dir="2700000" algn="tl" rotWithShape="0">
              <a:srgbClr val="333333">
                <a:alpha val="65000"/>
              </a:srgbClr>
            </a:outerShdw>
          </a:effectLst>
        </p:spPr>
      </p:pic>
      <p:sp>
        <p:nvSpPr>
          <p:cNvPr id="5" name="Rectangle 3">
            <a:extLst>
              <a:ext uri="{FF2B5EF4-FFF2-40B4-BE49-F238E27FC236}">
                <a16:creationId xmlns:a16="http://schemas.microsoft.com/office/drawing/2014/main" id="{0620A0CA-7B31-4962-A9CC-01855394D0D4}"/>
              </a:ext>
            </a:extLst>
          </p:cNvPr>
          <p:cNvSpPr txBox="1">
            <a:spLocks noChangeArrowheads="1"/>
          </p:cNvSpPr>
          <p:nvPr/>
        </p:nvSpPr>
        <p:spPr bwMode="auto">
          <a:xfrm>
            <a:off x="6033856" y="1175257"/>
            <a:ext cx="5500269" cy="4769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2438" indent="-452438" algn="l" rtl="0" eaLnBrk="0" fontAlgn="base" hangingPunct="0">
              <a:spcBef>
                <a:spcPct val="20000"/>
              </a:spcBef>
              <a:spcAft>
                <a:spcPct val="0"/>
              </a:spcAft>
              <a:buClr>
                <a:schemeClr val="tx1"/>
              </a:buClr>
              <a:buSzPct val="50000"/>
              <a:buFont typeface="Wingdings 2" panose="05020102010507070707" pitchFamily="18" charset="2"/>
              <a:buChar char=""/>
              <a:defRPr sz="2800">
                <a:solidFill>
                  <a:schemeClr val="tx1"/>
                </a:solidFill>
                <a:latin typeface="Arial" charset="0"/>
                <a:ea typeface="+mn-ea"/>
                <a:cs typeface="+mn-cs"/>
              </a:defRPr>
            </a:lvl1pPr>
            <a:lvl2pPr marL="984250" indent="-352425" algn="l" rtl="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charset="0"/>
              </a:defRPr>
            </a:lvl2pPr>
            <a:lvl3pPr marL="1503363" indent="-339725" algn="l" rtl="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charset="0"/>
              </a:defRPr>
            </a:lvl3pPr>
            <a:lvl4pPr marL="1911350" indent="-228600" algn="l" rtl="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charset="0"/>
              </a:defRPr>
            </a:lvl4pPr>
            <a:lvl5pPr marL="2319338" indent="-228600" algn="l" rtl="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charset="0"/>
              </a:defRPr>
            </a:lvl5pPr>
            <a:lvl6pPr marL="2776538" indent="-228600" algn="l" rtl="0" eaLnBrk="1" fontAlgn="base" hangingPunct="1">
              <a:spcBef>
                <a:spcPct val="20000"/>
              </a:spcBef>
              <a:spcAft>
                <a:spcPct val="0"/>
              </a:spcAft>
              <a:buClr>
                <a:schemeClr val="tx1"/>
              </a:buClr>
              <a:buFont typeface="Wingdings 2" pitchFamily="18" charset="2"/>
              <a:buChar char=""/>
              <a:defRPr sz="2000">
                <a:solidFill>
                  <a:schemeClr val="tx1"/>
                </a:solidFill>
                <a:latin typeface="+mn-lt"/>
              </a:defRPr>
            </a:lvl6pPr>
            <a:lvl7pPr marL="3233738" indent="-228600" algn="l" rtl="0" eaLnBrk="1" fontAlgn="base" hangingPunct="1">
              <a:spcBef>
                <a:spcPct val="20000"/>
              </a:spcBef>
              <a:spcAft>
                <a:spcPct val="0"/>
              </a:spcAft>
              <a:buClr>
                <a:schemeClr val="tx1"/>
              </a:buClr>
              <a:buFont typeface="Wingdings 2" pitchFamily="18" charset="2"/>
              <a:buChar char=""/>
              <a:defRPr sz="2000">
                <a:solidFill>
                  <a:schemeClr val="tx1"/>
                </a:solidFill>
                <a:latin typeface="+mn-lt"/>
              </a:defRPr>
            </a:lvl7pPr>
            <a:lvl8pPr marL="3690938" indent="-228600" algn="l" rtl="0" eaLnBrk="1" fontAlgn="base" hangingPunct="1">
              <a:spcBef>
                <a:spcPct val="20000"/>
              </a:spcBef>
              <a:spcAft>
                <a:spcPct val="0"/>
              </a:spcAft>
              <a:buClr>
                <a:schemeClr val="tx1"/>
              </a:buClr>
              <a:buFont typeface="Wingdings 2" pitchFamily="18" charset="2"/>
              <a:buChar char=""/>
              <a:defRPr sz="2000">
                <a:solidFill>
                  <a:schemeClr val="tx1"/>
                </a:solidFill>
                <a:latin typeface="+mn-lt"/>
              </a:defRPr>
            </a:lvl8pPr>
            <a:lvl9pPr marL="4148138" indent="-228600" algn="l" rtl="0" eaLnBrk="1" fontAlgn="base" hangingPunct="1">
              <a:spcBef>
                <a:spcPct val="20000"/>
              </a:spcBef>
              <a:spcAft>
                <a:spcPct val="0"/>
              </a:spcAft>
              <a:buClr>
                <a:schemeClr val="tx1"/>
              </a:buClr>
              <a:buFont typeface="Wingdings 2" pitchFamily="18" charset="2"/>
              <a:buChar char=""/>
              <a:defRPr sz="2000">
                <a:solidFill>
                  <a:schemeClr val="tx1"/>
                </a:solidFill>
                <a:latin typeface="+mn-lt"/>
              </a:defRPr>
            </a:lvl9pPr>
          </a:lstStyle>
          <a:p>
            <a:pPr marL="0" marR="0" lvl="0" indent="0" algn="l" defTabSz="914400" rtl="0" eaLnBrk="1" fontAlgn="base" latinLnBrk="0" hangingPunct="1">
              <a:lnSpc>
                <a:spcPct val="100000"/>
              </a:lnSpc>
              <a:spcBef>
                <a:spcPts val="600"/>
              </a:spcBef>
              <a:spcAft>
                <a:spcPct val="0"/>
              </a:spcAft>
              <a:buClr>
                <a:srgbClr val="000000"/>
              </a:buClr>
              <a:buSzPct val="50000"/>
              <a:buFont typeface="Wingdings 2" panose="05020102010507070707" pitchFamily="18" charset="2"/>
              <a:buNone/>
              <a:tabLst/>
              <a:defRPr/>
            </a:pPr>
            <a:endParaRPr kumimoji="0" lang="nl-NL" altLang="nl-NL" sz="1100" b="0" i="0" u="none" strike="noStrike" kern="0" cap="none" spc="0" normalizeH="0" baseline="0" noProof="0" dirty="0">
              <a:ln>
                <a:noFill/>
              </a:ln>
              <a:solidFill>
                <a:srgbClr val="000000"/>
              </a:solidFill>
              <a:effectLst/>
              <a:uLnTx/>
              <a:uFillTx/>
              <a:latin typeface="Arial" charset="0"/>
              <a:ea typeface="+mn-ea"/>
              <a:cs typeface="+mn-cs"/>
            </a:endParaRPr>
          </a:p>
          <a:p>
            <a:pPr marL="0" indent="0" eaLnBrk="1" fontAlgn="auto" hangingPunct="1">
              <a:spcBef>
                <a:spcPts val="0"/>
              </a:spcBef>
              <a:spcAft>
                <a:spcPts val="0"/>
              </a:spcAft>
              <a:buClrTx/>
              <a:buSzTx/>
              <a:buNone/>
              <a:defRPr/>
            </a:pPr>
            <a:r>
              <a:rPr lang="nl-NL" altLang="nl-NL" sz="1800" dirty="0">
                <a:solidFill>
                  <a:srgbClr val="0099CC"/>
                </a:solidFill>
                <a:latin typeface="Profile Bold"/>
              </a:rPr>
              <a:t>Voorbeelden maatregelen/acties</a:t>
            </a:r>
          </a:p>
          <a:p>
            <a:pPr marL="0" indent="0" eaLnBrk="1" fontAlgn="auto" hangingPunct="1">
              <a:spcBef>
                <a:spcPts val="0"/>
              </a:spcBef>
              <a:spcAft>
                <a:spcPts val="0"/>
              </a:spcAft>
              <a:buClrTx/>
              <a:buSzTx/>
              <a:buNone/>
              <a:defRPr/>
            </a:pPr>
            <a:endParaRPr lang="nl-NL" altLang="nl-NL" sz="1600" kern="0" dirty="0">
              <a:solidFill>
                <a:srgbClr val="000000"/>
              </a:solidFill>
              <a:latin typeface="Trebuchet MS" panose="020B0603020202020204" pitchFamily="34" charset="0"/>
            </a:endParaRPr>
          </a:p>
          <a:p>
            <a:pPr eaLnBrk="1" hangingPunct="1">
              <a:spcBef>
                <a:spcPts val="600"/>
              </a:spcBef>
              <a:buClr>
                <a:srgbClr val="000000"/>
              </a:buClr>
              <a:defRPr/>
            </a:pPr>
            <a:r>
              <a:rPr lang="nl-NL" altLang="nl-NL" sz="1600" kern="0" dirty="0">
                <a:solidFill>
                  <a:srgbClr val="000000"/>
                </a:solidFill>
                <a:latin typeface="Trebuchet MS" panose="020B0603020202020204" pitchFamily="34" charset="0"/>
              </a:rPr>
              <a:t>Bijeenkomsten (kwartaalbasis), schouw (dag- en avondschouw), veiligheidscijfers (jaarlijks), enquête</a:t>
            </a:r>
          </a:p>
          <a:p>
            <a:pPr eaLnBrk="1" hangingPunct="1">
              <a:spcBef>
                <a:spcPts val="600"/>
              </a:spcBef>
              <a:buClr>
                <a:srgbClr val="000000"/>
              </a:buClr>
              <a:defRPr/>
            </a:pPr>
            <a:r>
              <a:rPr kumimoji="0" lang="nl-NL" altLang="nl-NL" sz="1600" b="0" u="none" strike="noStrike" kern="0" cap="none" spc="0" normalizeH="0" baseline="0" noProof="0" dirty="0">
                <a:ln>
                  <a:noFill/>
                </a:ln>
                <a:solidFill>
                  <a:srgbClr val="000000"/>
                </a:solidFill>
                <a:effectLst/>
                <a:uLnTx/>
                <a:uFillTx/>
                <a:latin typeface="Trebuchet MS" panose="020B0603020202020204" pitchFamily="34" charset="0"/>
              </a:rPr>
              <a:t>Communicatie richting achterban (nieuwsbrief</a:t>
            </a:r>
          </a:p>
          <a:p>
            <a:pPr eaLnBrk="1" hangingPunct="1">
              <a:spcBef>
                <a:spcPts val="600"/>
              </a:spcBef>
              <a:buClr>
                <a:srgbClr val="000000"/>
              </a:buClr>
              <a:defRPr/>
            </a:pPr>
            <a:r>
              <a:rPr lang="nl-NL" altLang="nl-NL" sz="1600" kern="0" dirty="0">
                <a:solidFill>
                  <a:srgbClr val="000000"/>
                </a:solidFill>
                <a:latin typeface="Trebuchet MS" panose="020B0603020202020204" pitchFamily="34" charset="0"/>
                <a:ea typeface="+mn-ea"/>
                <a:cs typeface="+mn-cs"/>
              </a:rPr>
              <a:t>Borging (vertegenwoordiging, benoemd IVB, etc.)</a:t>
            </a:r>
          </a:p>
          <a:p>
            <a:pPr eaLnBrk="1" hangingPunct="1">
              <a:spcBef>
                <a:spcPts val="600"/>
              </a:spcBef>
              <a:buClr>
                <a:srgbClr val="000000"/>
              </a:buClr>
              <a:defRPr/>
            </a:pPr>
            <a:r>
              <a:rPr lang="nl-NL" altLang="nl-NL" sz="1600" kern="0" dirty="0">
                <a:solidFill>
                  <a:srgbClr val="000000"/>
                </a:solidFill>
                <a:latin typeface="Trebuchet MS" panose="020B0603020202020204" pitchFamily="34" charset="0"/>
              </a:rPr>
              <a:t>Meldkaart, </a:t>
            </a:r>
            <a:r>
              <a:rPr lang="nl-NL" altLang="nl-NL" sz="1600" kern="0" dirty="0" err="1">
                <a:solidFill>
                  <a:srgbClr val="000000"/>
                </a:solidFill>
                <a:latin typeface="Trebuchet MS" panose="020B0603020202020204" pitchFamily="34" charset="0"/>
              </a:rPr>
              <a:t>AED’s</a:t>
            </a:r>
            <a:r>
              <a:rPr lang="nl-NL" altLang="nl-NL" sz="1600" kern="0" dirty="0">
                <a:solidFill>
                  <a:srgbClr val="000000"/>
                </a:solidFill>
                <a:latin typeface="Trebuchet MS" panose="020B0603020202020204" pitchFamily="34" charset="0"/>
              </a:rPr>
              <a:t>, etc.</a:t>
            </a:r>
          </a:p>
          <a:p>
            <a:pPr eaLnBrk="1" hangingPunct="1">
              <a:spcBef>
                <a:spcPts val="600"/>
              </a:spcBef>
              <a:buClr>
                <a:srgbClr val="000000"/>
              </a:buClr>
              <a:defRPr/>
            </a:pPr>
            <a:r>
              <a:rPr kumimoji="0" lang="nl-NL" altLang="nl-NL" sz="1600" b="0" u="none" strike="noStrike" kern="0" cap="none" spc="0" normalizeH="0" baseline="0" noProof="0" dirty="0">
                <a:ln>
                  <a:noFill/>
                </a:ln>
                <a:solidFill>
                  <a:srgbClr val="000000"/>
                </a:solidFill>
                <a:effectLst/>
                <a:uLnTx/>
                <a:uFillTx/>
                <a:latin typeface="Trebuchet MS" panose="020B0603020202020204" pitchFamily="34" charset="0"/>
              </a:rPr>
              <a:t>Monitoring beheer </a:t>
            </a:r>
            <a:r>
              <a:rPr lang="nl-NL" altLang="nl-NL" sz="1600" kern="0" dirty="0">
                <a:solidFill>
                  <a:srgbClr val="000000"/>
                </a:solidFill>
                <a:latin typeface="Trebuchet MS" panose="020B0603020202020204" pitchFamily="34" charset="0"/>
              </a:rPr>
              <a:t>en onderhoud</a:t>
            </a:r>
          </a:p>
          <a:p>
            <a:pPr eaLnBrk="1" hangingPunct="1">
              <a:spcBef>
                <a:spcPts val="600"/>
              </a:spcBef>
              <a:buClr>
                <a:srgbClr val="000000"/>
              </a:buClr>
              <a:defRPr/>
            </a:pPr>
            <a:r>
              <a:rPr lang="nl-NL" altLang="nl-NL" sz="1600" kern="0" dirty="0">
                <a:solidFill>
                  <a:srgbClr val="000000"/>
                </a:solidFill>
                <a:latin typeface="Trebuchet MS" panose="020B0603020202020204" pitchFamily="34" charset="0"/>
              </a:rPr>
              <a:t>Aangiftebereidheid</a:t>
            </a:r>
          </a:p>
          <a:p>
            <a:pPr eaLnBrk="1" hangingPunct="1">
              <a:spcBef>
                <a:spcPts val="600"/>
              </a:spcBef>
              <a:buClr>
                <a:srgbClr val="000000"/>
              </a:buClr>
              <a:defRPr/>
            </a:pPr>
            <a:r>
              <a:rPr lang="nl-NL" altLang="nl-NL" sz="1600" kern="0" dirty="0">
                <a:solidFill>
                  <a:srgbClr val="000000"/>
                </a:solidFill>
                <a:latin typeface="Trebuchet MS" panose="020B0603020202020204" pitchFamily="34" charset="0"/>
              </a:rPr>
              <a:t>Brandveiligheid (gezamenlijke BHV), oefening met brandweer (bereikbaarheid)</a:t>
            </a:r>
          </a:p>
          <a:p>
            <a:pPr eaLnBrk="1" hangingPunct="1">
              <a:spcBef>
                <a:spcPts val="600"/>
              </a:spcBef>
              <a:buClr>
                <a:srgbClr val="000000"/>
              </a:buClr>
              <a:defRPr/>
            </a:pPr>
            <a:r>
              <a:rPr lang="nl-NL" altLang="nl-NL" sz="1600" kern="0" dirty="0">
                <a:solidFill>
                  <a:srgbClr val="000000"/>
                </a:solidFill>
                <a:latin typeface="Trebuchet MS" panose="020B0603020202020204" pitchFamily="34" charset="0"/>
              </a:rPr>
              <a:t>Verkeersveiligheid (parkeerbeleid, hard rijden, mobiliteitsaanpak)</a:t>
            </a:r>
          </a:p>
          <a:p>
            <a:pPr eaLnBrk="1" hangingPunct="1">
              <a:spcBef>
                <a:spcPts val="600"/>
              </a:spcBef>
              <a:buClr>
                <a:srgbClr val="000000"/>
              </a:buClr>
              <a:defRPr/>
            </a:pPr>
            <a:r>
              <a:rPr lang="nl-NL" altLang="nl-NL" sz="1600" kern="0" dirty="0">
                <a:solidFill>
                  <a:srgbClr val="000000"/>
                </a:solidFill>
                <a:latin typeface="Trebuchet MS" panose="020B0603020202020204" pitchFamily="34" charset="0"/>
              </a:rPr>
              <a:t>Bijeenkomsten / trainingen organiseren</a:t>
            </a:r>
          </a:p>
          <a:p>
            <a:pPr eaLnBrk="1" hangingPunct="1">
              <a:spcBef>
                <a:spcPts val="600"/>
              </a:spcBef>
              <a:buClr>
                <a:srgbClr val="000000"/>
              </a:buClr>
              <a:defRPr/>
            </a:pPr>
            <a:r>
              <a:rPr kumimoji="0" lang="nl-NL" altLang="nl-NL" sz="1600" b="0" u="none" strike="noStrike" kern="0" cap="none" spc="0" normalizeH="0" baseline="0" noProof="0" dirty="0">
                <a:ln>
                  <a:noFill/>
                </a:ln>
                <a:solidFill>
                  <a:srgbClr val="000000"/>
                </a:solidFill>
                <a:effectLst/>
                <a:uLnTx/>
                <a:uFillTx/>
                <a:latin typeface="Trebuchet MS" panose="020B0603020202020204" pitchFamily="34" charset="0"/>
              </a:rPr>
              <a:t>Evaluatie (jaarlijks)</a:t>
            </a:r>
            <a:endParaRPr lang="nl-NL" altLang="nl-NL" sz="1600" kern="0" dirty="0">
              <a:solidFill>
                <a:srgbClr val="000000"/>
              </a:solidFill>
              <a:latin typeface="Trebuchet MS" panose="020B0603020202020204" pitchFamily="34" charset="0"/>
            </a:endParaRPr>
          </a:p>
          <a:p>
            <a:pPr eaLnBrk="1" hangingPunct="1">
              <a:spcBef>
                <a:spcPts val="600"/>
              </a:spcBef>
              <a:buClr>
                <a:srgbClr val="000000"/>
              </a:buClr>
              <a:defRPr/>
            </a:pPr>
            <a:endParaRPr lang="nl-NL" altLang="nl-NL" sz="1600" kern="0" dirty="0">
              <a:solidFill>
                <a:srgbClr val="000000"/>
              </a:solidFill>
              <a:latin typeface="Trebuchet MS" panose="020B0603020202020204" pitchFamily="34" charset="0"/>
            </a:endParaRPr>
          </a:p>
          <a:p>
            <a:pPr eaLnBrk="1" hangingPunct="1">
              <a:spcBef>
                <a:spcPts val="600"/>
              </a:spcBef>
              <a:buClr>
                <a:srgbClr val="000000"/>
              </a:buClr>
              <a:defRPr/>
            </a:pPr>
            <a:endParaRPr kumimoji="0" lang="nl-NL" altLang="nl-NL" sz="1600" b="0" u="none" strike="noStrike" kern="0" cap="none" spc="0" normalizeH="0" baseline="0" noProof="0" dirty="0">
              <a:ln>
                <a:noFill/>
              </a:ln>
              <a:solidFill>
                <a:srgbClr val="000000"/>
              </a:solidFill>
              <a:effectLst/>
              <a:uLnTx/>
              <a:uFillTx/>
              <a:latin typeface="Trebuchet MS" panose="020B0603020202020204" pitchFamily="34" charset="0"/>
            </a:endParaRPr>
          </a:p>
          <a:p>
            <a:pPr eaLnBrk="1" hangingPunct="1">
              <a:spcBef>
                <a:spcPts val="600"/>
              </a:spcBef>
              <a:buClr>
                <a:srgbClr val="000000"/>
              </a:buClr>
              <a:defRPr/>
            </a:pPr>
            <a:endParaRPr kumimoji="0" lang="nl-NL" altLang="nl-NL" sz="1800" b="0" u="none" strike="noStrike" kern="0" cap="none" spc="0" normalizeH="0" baseline="0" noProof="0" dirty="0">
              <a:ln>
                <a:noFill/>
              </a:ln>
              <a:solidFill>
                <a:srgbClr val="000000"/>
              </a:solidFill>
              <a:effectLst/>
              <a:uLnTx/>
              <a:uFillTx/>
              <a:latin typeface="+mn-lt"/>
              <a:ea typeface="+mn-ea"/>
              <a:cs typeface="+mn-cs"/>
            </a:endParaRPr>
          </a:p>
          <a:p>
            <a:pPr marR="0" lvl="0" algn="l" defTabSz="914400" rtl="0" eaLnBrk="1" fontAlgn="base" latinLnBrk="0" hangingPunct="1">
              <a:lnSpc>
                <a:spcPct val="100000"/>
              </a:lnSpc>
              <a:spcBef>
                <a:spcPts val="600"/>
              </a:spcBef>
              <a:spcAft>
                <a:spcPct val="0"/>
              </a:spcAft>
              <a:buClr>
                <a:srgbClr val="000000"/>
              </a:buClr>
              <a:buSzPct val="50000"/>
              <a:buFont typeface="Courier New" panose="02070309020205020404" pitchFamily="49" charset="0"/>
              <a:buChar char="o"/>
              <a:tabLst/>
              <a:defRPr/>
            </a:pPr>
            <a:endParaRPr kumimoji="0" lang="nl-NL" altLang="nl-NL" sz="1800" b="0" i="0" u="none" strike="noStrike" kern="0" cap="none" spc="0" normalizeH="0" baseline="0" noProof="0" dirty="0">
              <a:ln>
                <a:noFill/>
              </a:ln>
              <a:solidFill>
                <a:srgbClr val="000000"/>
              </a:solidFill>
              <a:effectLst/>
              <a:uLnTx/>
              <a:uFillTx/>
              <a:latin typeface="+mn-lt"/>
              <a:ea typeface="+mn-ea"/>
              <a:cs typeface="+mn-cs"/>
            </a:endParaRPr>
          </a:p>
        </p:txBody>
      </p:sp>
      <p:pic>
        <p:nvPicPr>
          <p:cNvPr id="10" name="Afbeelding 9" descr="Afbeelding met vogel&#10;&#10;Automatisch gegenereerde beschrijving">
            <a:extLst>
              <a:ext uri="{FF2B5EF4-FFF2-40B4-BE49-F238E27FC236}">
                <a16:creationId xmlns:a16="http://schemas.microsoft.com/office/drawing/2014/main" id="{6BAC1A68-4FE8-49B1-BEFF-26DD34137D02}"/>
              </a:ext>
            </a:extLst>
          </p:cNvPr>
          <p:cNvPicPr>
            <a:picLocks noChangeAspect="1"/>
          </p:cNvPicPr>
          <p:nvPr/>
        </p:nvPicPr>
        <p:blipFill rotWithShape="1">
          <a:blip r:embed="rId4">
            <a:extLst>
              <a:ext uri="{28A0092B-C50C-407E-A947-70E740481C1C}">
                <a14:useLocalDpi xmlns:a14="http://schemas.microsoft.com/office/drawing/2010/main" val="0"/>
              </a:ext>
            </a:extLst>
          </a:blip>
          <a:srcRect t="35599" b="39289"/>
          <a:stretch/>
        </p:blipFill>
        <p:spPr>
          <a:xfrm>
            <a:off x="9490017" y="92921"/>
            <a:ext cx="2435407" cy="596185"/>
          </a:xfrm>
          <a:prstGeom prst="rect">
            <a:avLst/>
          </a:prstGeom>
        </p:spPr>
      </p:pic>
    </p:spTree>
    <p:extLst>
      <p:ext uri="{BB962C8B-B14F-4D97-AF65-F5344CB8AC3E}">
        <p14:creationId xmlns:p14="http://schemas.microsoft.com/office/powerpoint/2010/main" val="3569220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0">
            <a:extLst>
              <a:ext uri="{FF2B5EF4-FFF2-40B4-BE49-F238E27FC236}">
                <a16:creationId xmlns:a16="http://schemas.microsoft.com/office/drawing/2014/main" id="{E5E0E9E9-7B8C-4060-8B68-24547F98F328}"/>
              </a:ext>
            </a:extLst>
          </p:cNvPr>
          <p:cNvPicPr>
            <a:picLocks noChangeAspect="1"/>
          </p:cNvPicPr>
          <p:nvPr/>
        </p:nvPicPr>
        <p:blipFill rotWithShape="1">
          <a:blip r:embed="rId3"/>
          <a:srcRect l="21778" t="86240" r="17783" b="9185"/>
          <a:stretch/>
        </p:blipFill>
        <p:spPr>
          <a:xfrm>
            <a:off x="0" y="6362700"/>
            <a:ext cx="12192000" cy="495300"/>
          </a:xfrm>
          <a:prstGeom prst="rect">
            <a:avLst/>
          </a:prstGeom>
        </p:spPr>
      </p:pic>
      <p:sp>
        <p:nvSpPr>
          <p:cNvPr id="8" name="Titel 1">
            <a:extLst>
              <a:ext uri="{FF2B5EF4-FFF2-40B4-BE49-F238E27FC236}">
                <a16:creationId xmlns:a16="http://schemas.microsoft.com/office/drawing/2014/main" id="{8B9F1158-D469-4400-90D8-87C0F3B1180C}"/>
              </a:ext>
            </a:extLst>
          </p:cNvPr>
          <p:cNvSpPr txBox="1">
            <a:spLocks/>
          </p:cNvSpPr>
          <p:nvPr/>
        </p:nvSpPr>
        <p:spPr>
          <a:xfrm>
            <a:off x="194483" y="216393"/>
            <a:ext cx="8470123" cy="9361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0090DD"/>
                </a:solidFill>
                <a:latin typeface="Trebuchet MS" panose="020B0603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2400" b="0" i="0" u="none" strike="noStrike" kern="1200" cap="none" spc="0" normalizeH="0" baseline="0" noProof="0" dirty="0">
                <a:ln>
                  <a:noFill/>
                </a:ln>
                <a:solidFill>
                  <a:srgbClr val="0090DD"/>
                </a:solidFill>
                <a:effectLst/>
                <a:uLnTx/>
                <a:uFillTx/>
                <a:latin typeface="Trebuchet MS" panose="020B0603020202020204" pitchFamily="34" charset="0"/>
                <a:ea typeface="+mj-ea"/>
                <a:cs typeface="+mj-cs"/>
              </a:rPr>
              <a:t>Bijeenkomsten: ondermijning / HIC / cybercrime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nl-NL" sz="2800" b="0" i="0" u="none" strike="noStrike" kern="1200" cap="none" spc="0" normalizeH="0" baseline="0" noProof="0" dirty="0">
              <a:ln>
                <a:noFill/>
              </a:ln>
              <a:solidFill>
                <a:srgbClr val="0090DD"/>
              </a:solidFill>
              <a:effectLst/>
              <a:uLnTx/>
              <a:uFillTx/>
              <a:latin typeface="Trebuchet MS" panose="020B0603020202020204" pitchFamily="34" charset="0"/>
              <a:ea typeface="+mj-ea"/>
              <a:cs typeface="+mj-cs"/>
            </a:endParaRPr>
          </a:p>
        </p:txBody>
      </p:sp>
      <p:cxnSp>
        <p:nvCxnSpPr>
          <p:cNvPr id="9" name="Rechte verbindingslijn 8">
            <a:extLst>
              <a:ext uri="{FF2B5EF4-FFF2-40B4-BE49-F238E27FC236}">
                <a16:creationId xmlns:a16="http://schemas.microsoft.com/office/drawing/2014/main" id="{31C3ADF4-1DBB-47F7-B939-93E9683AF14C}"/>
              </a:ext>
            </a:extLst>
          </p:cNvPr>
          <p:cNvCxnSpPr/>
          <p:nvPr/>
        </p:nvCxnSpPr>
        <p:spPr>
          <a:xfrm>
            <a:off x="0" y="936171"/>
            <a:ext cx="12192000" cy="0"/>
          </a:xfrm>
          <a:prstGeom prst="line">
            <a:avLst/>
          </a:prstGeom>
          <a:ln w="28575">
            <a:solidFill>
              <a:srgbClr val="009DDE"/>
            </a:solidFill>
          </a:ln>
        </p:spPr>
        <p:style>
          <a:lnRef idx="3">
            <a:schemeClr val="accent1"/>
          </a:lnRef>
          <a:fillRef idx="0">
            <a:schemeClr val="accent1"/>
          </a:fillRef>
          <a:effectRef idx="2">
            <a:schemeClr val="accent1"/>
          </a:effectRef>
          <a:fontRef idx="minor">
            <a:schemeClr val="tx1"/>
          </a:fontRef>
        </p:style>
      </p:cxnSp>
      <p:sp>
        <p:nvSpPr>
          <p:cNvPr id="17" name="Tijdelijke aanduiding voor inhoud 2">
            <a:extLst>
              <a:ext uri="{FF2B5EF4-FFF2-40B4-BE49-F238E27FC236}">
                <a16:creationId xmlns:a16="http://schemas.microsoft.com/office/drawing/2014/main" id="{04BA966C-6F25-4BA8-87CC-FFD144314D11}"/>
              </a:ext>
            </a:extLst>
          </p:cNvPr>
          <p:cNvSpPr txBox="1">
            <a:spLocks/>
          </p:cNvSpPr>
          <p:nvPr/>
        </p:nvSpPr>
        <p:spPr>
          <a:xfrm>
            <a:off x="736251" y="1328076"/>
            <a:ext cx="10876385" cy="488180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nl-NL"/>
          </a:p>
          <a:p>
            <a:pPr algn="l"/>
            <a:endParaRPr lang="nl-NL"/>
          </a:p>
          <a:p>
            <a:pPr algn="l"/>
            <a:endParaRPr lang="nl-NL"/>
          </a:p>
          <a:p>
            <a:pPr algn="l"/>
            <a:endParaRPr lang="nl-NL"/>
          </a:p>
          <a:p>
            <a:pPr algn="l"/>
            <a:endParaRPr lang="nl-NL"/>
          </a:p>
          <a:p>
            <a:pPr algn="l"/>
            <a:endParaRPr lang="nl-NL"/>
          </a:p>
          <a:p>
            <a:pPr algn="l"/>
            <a:endParaRPr lang="nl-NL"/>
          </a:p>
          <a:p>
            <a:pPr algn="l"/>
            <a:endParaRPr lang="nl-NL"/>
          </a:p>
          <a:p>
            <a:pPr algn="l"/>
            <a:endParaRPr lang="nl-NL"/>
          </a:p>
        </p:txBody>
      </p:sp>
      <p:pic>
        <p:nvPicPr>
          <p:cNvPr id="6" name="Afbeelding 5">
            <a:extLst>
              <a:ext uri="{FF2B5EF4-FFF2-40B4-BE49-F238E27FC236}">
                <a16:creationId xmlns:a16="http://schemas.microsoft.com/office/drawing/2014/main" id="{5709FF22-6119-4EF7-B08E-BCE49E7B59F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6630" y="1702169"/>
            <a:ext cx="4082568" cy="3453661"/>
          </a:xfrm>
          <a:prstGeom prst="rect">
            <a:avLst/>
          </a:prstGeom>
        </p:spPr>
      </p:pic>
      <p:pic>
        <p:nvPicPr>
          <p:cNvPr id="7" name="Afbeelding 6">
            <a:extLst>
              <a:ext uri="{FF2B5EF4-FFF2-40B4-BE49-F238E27FC236}">
                <a16:creationId xmlns:a16="http://schemas.microsoft.com/office/drawing/2014/main" id="{B3D7C3E9-EDF7-4245-9A71-CF002114741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79124" y="2061357"/>
            <a:ext cx="2939104" cy="4171218"/>
          </a:xfrm>
          <a:prstGeom prst="rect">
            <a:avLst/>
          </a:prstGeom>
        </p:spPr>
      </p:pic>
      <p:pic>
        <p:nvPicPr>
          <p:cNvPr id="11" name="Afbeelding 10" descr="Afbeelding met vogel&#10;&#10;Automatisch gegenereerde beschrijving">
            <a:extLst>
              <a:ext uri="{FF2B5EF4-FFF2-40B4-BE49-F238E27FC236}">
                <a16:creationId xmlns:a16="http://schemas.microsoft.com/office/drawing/2014/main" id="{342A001D-AB8D-452D-ACE0-7021900D873F}"/>
              </a:ext>
            </a:extLst>
          </p:cNvPr>
          <p:cNvPicPr>
            <a:picLocks noChangeAspect="1"/>
          </p:cNvPicPr>
          <p:nvPr/>
        </p:nvPicPr>
        <p:blipFill rotWithShape="1">
          <a:blip r:embed="rId6">
            <a:extLst>
              <a:ext uri="{28A0092B-C50C-407E-A947-70E740481C1C}">
                <a14:useLocalDpi xmlns:a14="http://schemas.microsoft.com/office/drawing/2010/main" val="0"/>
              </a:ext>
            </a:extLst>
          </a:blip>
          <a:srcRect t="35599" b="39289"/>
          <a:stretch/>
        </p:blipFill>
        <p:spPr>
          <a:xfrm>
            <a:off x="9490017" y="92921"/>
            <a:ext cx="2435407" cy="596185"/>
          </a:xfrm>
          <a:prstGeom prst="rect">
            <a:avLst/>
          </a:prstGeom>
        </p:spPr>
      </p:pic>
      <p:pic>
        <p:nvPicPr>
          <p:cNvPr id="3" name="Afbeelding 2">
            <a:extLst>
              <a:ext uri="{FF2B5EF4-FFF2-40B4-BE49-F238E27FC236}">
                <a16:creationId xmlns:a16="http://schemas.microsoft.com/office/drawing/2014/main" id="{0BC9DDA9-4FCC-450B-943A-3FBACB45598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664606" y="1791954"/>
            <a:ext cx="2791143" cy="3949469"/>
          </a:xfrm>
          <a:prstGeom prst="rect">
            <a:avLst/>
          </a:prstGeom>
        </p:spPr>
      </p:pic>
    </p:spTree>
    <p:extLst>
      <p:ext uri="{BB962C8B-B14F-4D97-AF65-F5344CB8AC3E}">
        <p14:creationId xmlns:p14="http://schemas.microsoft.com/office/powerpoint/2010/main" val="2354017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0">
            <a:extLst>
              <a:ext uri="{FF2B5EF4-FFF2-40B4-BE49-F238E27FC236}">
                <a16:creationId xmlns:a16="http://schemas.microsoft.com/office/drawing/2014/main" id="{E5E0E9E9-7B8C-4060-8B68-24547F98F328}"/>
              </a:ext>
            </a:extLst>
          </p:cNvPr>
          <p:cNvPicPr>
            <a:picLocks noChangeAspect="1"/>
          </p:cNvPicPr>
          <p:nvPr/>
        </p:nvPicPr>
        <p:blipFill rotWithShape="1">
          <a:blip r:embed="rId3"/>
          <a:srcRect l="21778" t="86240" r="17783" b="9185"/>
          <a:stretch/>
        </p:blipFill>
        <p:spPr>
          <a:xfrm>
            <a:off x="0" y="6362700"/>
            <a:ext cx="12192000" cy="495300"/>
          </a:xfrm>
          <a:prstGeom prst="rect">
            <a:avLst/>
          </a:prstGeom>
        </p:spPr>
      </p:pic>
      <p:sp>
        <p:nvSpPr>
          <p:cNvPr id="8" name="Titel 1">
            <a:extLst>
              <a:ext uri="{FF2B5EF4-FFF2-40B4-BE49-F238E27FC236}">
                <a16:creationId xmlns:a16="http://schemas.microsoft.com/office/drawing/2014/main" id="{8B9F1158-D469-4400-90D8-87C0F3B1180C}"/>
              </a:ext>
            </a:extLst>
          </p:cNvPr>
          <p:cNvSpPr txBox="1">
            <a:spLocks/>
          </p:cNvSpPr>
          <p:nvPr/>
        </p:nvSpPr>
        <p:spPr>
          <a:xfrm>
            <a:off x="309893" y="12895"/>
            <a:ext cx="6095999" cy="9361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0090DD"/>
                </a:solidFill>
                <a:latin typeface="Trebuchet MS" panose="020B0603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nl-NL" sz="2800" b="0" i="0" u="none" strike="noStrike" kern="1200" cap="none" spc="0" normalizeH="0" baseline="0" noProof="0" dirty="0">
              <a:ln>
                <a:noFill/>
              </a:ln>
              <a:solidFill>
                <a:srgbClr val="0090DD"/>
              </a:solidFill>
              <a:effectLst/>
              <a:uLnTx/>
              <a:uFillTx/>
              <a:latin typeface="Trebuchet MS" panose="020B0603020202020204" pitchFamily="34" charset="0"/>
              <a:ea typeface="+mj-ea"/>
              <a:cs typeface="+mj-cs"/>
            </a:endParaRPr>
          </a:p>
        </p:txBody>
      </p:sp>
      <p:cxnSp>
        <p:nvCxnSpPr>
          <p:cNvPr id="9" name="Rechte verbindingslijn 8">
            <a:extLst>
              <a:ext uri="{FF2B5EF4-FFF2-40B4-BE49-F238E27FC236}">
                <a16:creationId xmlns:a16="http://schemas.microsoft.com/office/drawing/2014/main" id="{31C3ADF4-1DBB-47F7-B939-93E9683AF14C}"/>
              </a:ext>
            </a:extLst>
          </p:cNvPr>
          <p:cNvCxnSpPr/>
          <p:nvPr/>
        </p:nvCxnSpPr>
        <p:spPr>
          <a:xfrm>
            <a:off x="0" y="936171"/>
            <a:ext cx="12192000" cy="0"/>
          </a:xfrm>
          <a:prstGeom prst="line">
            <a:avLst/>
          </a:prstGeom>
          <a:ln w="28575">
            <a:solidFill>
              <a:srgbClr val="009DDE"/>
            </a:solidFill>
          </a:ln>
        </p:spPr>
        <p:style>
          <a:lnRef idx="3">
            <a:schemeClr val="accent1"/>
          </a:lnRef>
          <a:fillRef idx="0">
            <a:schemeClr val="accent1"/>
          </a:fillRef>
          <a:effectRef idx="2">
            <a:schemeClr val="accent1"/>
          </a:effectRef>
          <a:fontRef idx="minor">
            <a:schemeClr val="tx1"/>
          </a:fontRef>
        </p:style>
      </p:cxnSp>
      <p:pic>
        <p:nvPicPr>
          <p:cNvPr id="4" name="Afbeelding 3" descr="Afbeelding met vogel&#10;&#10;Automatisch gegenereerde beschrijving">
            <a:extLst>
              <a:ext uri="{FF2B5EF4-FFF2-40B4-BE49-F238E27FC236}">
                <a16:creationId xmlns:a16="http://schemas.microsoft.com/office/drawing/2014/main" id="{7126FF52-9A67-46E1-BF9D-2C875A04E9A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490017" y="92921"/>
            <a:ext cx="2435407" cy="596185"/>
          </a:xfrm>
          <a:prstGeom prst="rect">
            <a:avLst/>
          </a:prstGeom>
        </p:spPr>
      </p:pic>
      <p:sp>
        <p:nvSpPr>
          <p:cNvPr id="29" name="Tekstvak 28">
            <a:extLst>
              <a:ext uri="{FF2B5EF4-FFF2-40B4-BE49-F238E27FC236}">
                <a16:creationId xmlns:a16="http://schemas.microsoft.com/office/drawing/2014/main" id="{815CDE5F-9638-41B5-BDBC-0E64E4B448E6}"/>
              </a:ext>
            </a:extLst>
          </p:cNvPr>
          <p:cNvSpPr txBox="1"/>
          <p:nvPr/>
        </p:nvSpPr>
        <p:spPr>
          <a:xfrm>
            <a:off x="599060" y="1421504"/>
            <a:ext cx="7988959" cy="646331"/>
          </a:xfrm>
          <a:prstGeom prst="rect">
            <a:avLst/>
          </a:prstGeom>
          <a:noFill/>
        </p:spPr>
        <p:txBody>
          <a:bodyPr wrap="square">
            <a:spAutoFit/>
          </a:bodyPr>
          <a:lstStyle/>
          <a:p>
            <a:pPr lvl="0">
              <a:lnSpc>
                <a:spcPct val="100000"/>
              </a:lnSpc>
            </a:pPr>
            <a:r>
              <a:rPr lang="nl-NL" b="1" dirty="0"/>
              <a:t>Michael de Man</a:t>
            </a:r>
          </a:p>
          <a:p>
            <a:pPr lvl="0">
              <a:lnSpc>
                <a:spcPct val="100000"/>
              </a:lnSpc>
            </a:pPr>
            <a:r>
              <a:rPr lang="nl-NL" i="1" dirty="0"/>
              <a:t>Adviseur Lokale Veiligheid - Centrum voor Criminaliteitspreventie en Veiligheid</a:t>
            </a:r>
            <a:endParaRPr lang="en-US" dirty="0"/>
          </a:p>
        </p:txBody>
      </p:sp>
      <p:sp>
        <p:nvSpPr>
          <p:cNvPr id="31" name="Titel 1">
            <a:extLst>
              <a:ext uri="{FF2B5EF4-FFF2-40B4-BE49-F238E27FC236}">
                <a16:creationId xmlns:a16="http://schemas.microsoft.com/office/drawing/2014/main" id="{B5F7DBDC-966A-4D82-8C04-E5850DADB97C}"/>
              </a:ext>
            </a:extLst>
          </p:cNvPr>
          <p:cNvSpPr txBox="1">
            <a:spLocks/>
          </p:cNvSpPr>
          <p:nvPr/>
        </p:nvSpPr>
        <p:spPr>
          <a:xfrm>
            <a:off x="442197" y="25787"/>
            <a:ext cx="6095999" cy="9361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0090DD"/>
                </a:solidFill>
                <a:latin typeface="Trebuchet MS" panose="020B0603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2800" b="0" i="0" u="none" strike="noStrike" kern="1200" cap="none" spc="0" normalizeH="0" baseline="0" noProof="0" dirty="0">
                <a:ln>
                  <a:noFill/>
                </a:ln>
                <a:solidFill>
                  <a:srgbClr val="0090DD"/>
                </a:solidFill>
                <a:effectLst/>
                <a:uLnTx/>
                <a:uFillTx/>
                <a:latin typeface="Trebuchet MS" panose="020B0603020202020204" pitchFamily="34" charset="0"/>
                <a:ea typeface="+mj-ea"/>
                <a:cs typeface="+mj-cs"/>
              </a:rPr>
              <a:t>Introductie</a:t>
            </a:r>
          </a:p>
        </p:txBody>
      </p:sp>
    </p:spTree>
    <p:extLst>
      <p:ext uri="{BB962C8B-B14F-4D97-AF65-F5344CB8AC3E}">
        <p14:creationId xmlns:p14="http://schemas.microsoft.com/office/powerpoint/2010/main" val="3157073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0">
            <a:extLst>
              <a:ext uri="{FF2B5EF4-FFF2-40B4-BE49-F238E27FC236}">
                <a16:creationId xmlns:a16="http://schemas.microsoft.com/office/drawing/2014/main" id="{E5E0E9E9-7B8C-4060-8B68-24547F98F328}"/>
              </a:ext>
            </a:extLst>
          </p:cNvPr>
          <p:cNvPicPr>
            <a:picLocks noChangeAspect="1"/>
          </p:cNvPicPr>
          <p:nvPr/>
        </p:nvPicPr>
        <p:blipFill rotWithShape="1">
          <a:blip r:embed="rId2"/>
          <a:srcRect l="21778" t="86240" r="17783" b="9185"/>
          <a:stretch/>
        </p:blipFill>
        <p:spPr>
          <a:xfrm>
            <a:off x="0" y="6362700"/>
            <a:ext cx="12192000" cy="495300"/>
          </a:xfrm>
          <a:prstGeom prst="rect">
            <a:avLst/>
          </a:prstGeom>
        </p:spPr>
      </p:pic>
      <p:sp>
        <p:nvSpPr>
          <p:cNvPr id="8" name="Titel 1">
            <a:extLst>
              <a:ext uri="{FF2B5EF4-FFF2-40B4-BE49-F238E27FC236}">
                <a16:creationId xmlns:a16="http://schemas.microsoft.com/office/drawing/2014/main" id="{8B9F1158-D469-4400-90D8-87C0F3B1180C}"/>
              </a:ext>
            </a:extLst>
          </p:cNvPr>
          <p:cNvSpPr txBox="1">
            <a:spLocks/>
          </p:cNvSpPr>
          <p:nvPr/>
        </p:nvSpPr>
        <p:spPr>
          <a:xfrm>
            <a:off x="266576" y="180034"/>
            <a:ext cx="8470123" cy="9361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0090DD"/>
                </a:solidFill>
                <a:latin typeface="Trebuchet MS" panose="020B0603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nl-NL" sz="2800" dirty="0"/>
              <a:t>Resultaat</a:t>
            </a:r>
            <a:endParaRPr kumimoji="0" lang="nl-NL" sz="2800" b="0" i="0" u="none" strike="noStrike" kern="1200" cap="none" spc="0" normalizeH="0" baseline="0" noProof="0" dirty="0">
              <a:ln>
                <a:noFill/>
              </a:ln>
              <a:solidFill>
                <a:srgbClr val="0090DD"/>
              </a:solidFill>
              <a:effectLst/>
              <a:uLnTx/>
              <a:uFillTx/>
              <a:latin typeface="Trebuchet MS" panose="020B0603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nl-NL" sz="2800" b="0" i="0" u="none" strike="noStrike" kern="1200" cap="none" spc="0" normalizeH="0" baseline="0" noProof="0" dirty="0">
              <a:ln>
                <a:noFill/>
              </a:ln>
              <a:solidFill>
                <a:srgbClr val="0090DD"/>
              </a:solidFill>
              <a:effectLst/>
              <a:uLnTx/>
              <a:uFillTx/>
              <a:latin typeface="Trebuchet MS" panose="020B0603020202020204" pitchFamily="34" charset="0"/>
              <a:ea typeface="+mj-ea"/>
              <a:cs typeface="+mj-cs"/>
            </a:endParaRPr>
          </a:p>
        </p:txBody>
      </p:sp>
      <p:cxnSp>
        <p:nvCxnSpPr>
          <p:cNvPr id="9" name="Rechte verbindingslijn 8">
            <a:extLst>
              <a:ext uri="{FF2B5EF4-FFF2-40B4-BE49-F238E27FC236}">
                <a16:creationId xmlns:a16="http://schemas.microsoft.com/office/drawing/2014/main" id="{31C3ADF4-1DBB-47F7-B939-93E9683AF14C}"/>
              </a:ext>
            </a:extLst>
          </p:cNvPr>
          <p:cNvCxnSpPr/>
          <p:nvPr/>
        </p:nvCxnSpPr>
        <p:spPr>
          <a:xfrm>
            <a:off x="0" y="936171"/>
            <a:ext cx="12192000" cy="0"/>
          </a:xfrm>
          <a:prstGeom prst="line">
            <a:avLst/>
          </a:prstGeom>
          <a:ln w="28575">
            <a:solidFill>
              <a:srgbClr val="009DDE"/>
            </a:solidFill>
          </a:ln>
        </p:spPr>
        <p:style>
          <a:lnRef idx="3">
            <a:schemeClr val="accent1"/>
          </a:lnRef>
          <a:fillRef idx="0">
            <a:schemeClr val="accent1"/>
          </a:fillRef>
          <a:effectRef idx="2">
            <a:schemeClr val="accent1"/>
          </a:effectRef>
          <a:fontRef idx="minor">
            <a:schemeClr val="tx1"/>
          </a:fontRef>
        </p:style>
      </p:cxnSp>
      <p:sp>
        <p:nvSpPr>
          <p:cNvPr id="17" name="Tijdelijke aanduiding voor inhoud 2">
            <a:extLst>
              <a:ext uri="{FF2B5EF4-FFF2-40B4-BE49-F238E27FC236}">
                <a16:creationId xmlns:a16="http://schemas.microsoft.com/office/drawing/2014/main" id="{04BA966C-6F25-4BA8-87CC-FFD144314D11}"/>
              </a:ext>
            </a:extLst>
          </p:cNvPr>
          <p:cNvSpPr txBox="1">
            <a:spLocks/>
          </p:cNvSpPr>
          <p:nvPr/>
        </p:nvSpPr>
        <p:spPr>
          <a:xfrm>
            <a:off x="736251" y="1328076"/>
            <a:ext cx="10876385" cy="488180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nl-NL"/>
          </a:p>
          <a:p>
            <a:pPr algn="l"/>
            <a:endParaRPr lang="nl-NL"/>
          </a:p>
          <a:p>
            <a:pPr algn="l"/>
            <a:endParaRPr lang="nl-NL"/>
          </a:p>
          <a:p>
            <a:pPr algn="l"/>
            <a:endParaRPr lang="nl-NL"/>
          </a:p>
          <a:p>
            <a:pPr algn="l"/>
            <a:endParaRPr lang="nl-NL"/>
          </a:p>
          <a:p>
            <a:pPr algn="l"/>
            <a:endParaRPr lang="nl-NL"/>
          </a:p>
          <a:p>
            <a:pPr algn="l"/>
            <a:endParaRPr lang="nl-NL"/>
          </a:p>
          <a:p>
            <a:pPr algn="l"/>
            <a:endParaRPr lang="nl-NL"/>
          </a:p>
          <a:p>
            <a:pPr algn="l"/>
            <a:endParaRPr lang="nl-NL"/>
          </a:p>
        </p:txBody>
      </p:sp>
      <p:sp>
        <p:nvSpPr>
          <p:cNvPr id="5" name="Rectangle 3">
            <a:extLst>
              <a:ext uri="{FF2B5EF4-FFF2-40B4-BE49-F238E27FC236}">
                <a16:creationId xmlns:a16="http://schemas.microsoft.com/office/drawing/2014/main" id="{3859A1C7-5202-4EB1-A95A-FC03F2DFF60E}"/>
              </a:ext>
            </a:extLst>
          </p:cNvPr>
          <p:cNvSpPr txBox="1">
            <a:spLocks noChangeArrowheads="1"/>
          </p:cNvSpPr>
          <p:nvPr/>
        </p:nvSpPr>
        <p:spPr bwMode="auto">
          <a:xfrm>
            <a:off x="438892" y="1370109"/>
            <a:ext cx="11016857" cy="4614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2438" indent="-452438" algn="l" rtl="0" eaLnBrk="0" fontAlgn="base" hangingPunct="0">
              <a:spcBef>
                <a:spcPct val="20000"/>
              </a:spcBef>
              <a:spcAft>
                <a:spcPct val="0"/>
              </a:spcAft>
              <a:buClr>
                <a:schemeClr val="tx1"/>
              </a:buClr>
              <a:buSzPct val="50000"/>
              <a:buFont typeface="Wingdings 2" panose="05020102010507070707" pitchFamily="18" charset="2"/>
              <a:buChar char=""/>
              <a:defRPr sz="2800">
                <a:solidFill>
                  <a:schemeClr val="tx1"/>
                </a:solidFill>
                <a:latin typeface="Arial" charset="0"/>
                <a:ea typeface="+mn-ea"/>
                <a:cs typeface="+mn-cs"/>
              </a:defRPr>
            </a:lvl1pPr>
            <a:lvl2pPr marL="984250" indent="-352425" algn="l" rtl="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charset="0"/>
              </a:defRPr>
            </a:lvl2pPr>
            <a:lvl3pPr marL="1503363" indent="-339725" algn="l" rtl="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charset="0"/>
              </a:defRPr>
            </a:lvl3pPr>
            <a:lvl4pPr marL="1911350" indent="-228600" algn="l" rtl="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charset="0"/>
              </a:defRPr>
            </a:lvl4pPr>
            <a:lvl5pPr marL="2319338" indent="-228600" algn="l" rtl="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charset="0"/>
              </a:defRPr>
            </a:lvl5pPr>
            <a:lvl6pPr marL="2776538" indent="-228600" algn="l" rtl="0" eaLnBrk="1" fontAlgn="base" hangingPunct="1">
              <a:spcBef>
                <a:spcPct val="20000"/>
              </a:spcBef>
              <a:spcAft>
                <a:spcPct val="0"/>
              </a:spcAft>
              <a:buClr>
                <a:schemeClr val="tx1"/>
              </a:buClr>
              <a:buFont typeface="Wingdings 2" pitchFamily="18" charset="2"/>
              <a:buChar char=""/>
              <a:defRPr sz="2000">
                <a:solidFill>
                  <a:schemeClr val="tx1"/>
                </a:solidFill>
                <a:latin typeface="+mn-lt"/>
              </a:defRPr>
            </a:lvl6pPr>
            <a:lvl7pPr marL="3233738" indent="-228600" algn="l" rtl="0" eaLnBrk="1" fontAlgn="base" hangingPunct="1">
              <a:spcBef>
                <a:spcPct val="20000"/>
              </a:spcBef>
              <a:spcAft>
                <a:spcPct val="0"/>
              </a:spcAft>
              <a:buClr>
                <a:schemeClr val="tx1"/>
              </a:buClr>
              <a:buFont typeface="Wingdings 2" pitchFamily="18" charset="2"/>
              <a:buChar char=""/>
              <a:defRPr sz="2000">
                <a:solidFill>
                  <a:schemeClr val="tx1"/>
                </a:solidFill>
                <a:latin typeface="+mn-lt"/>
              </a:defRPr>
            </a:lvl7pPr>
            <a:lvl8pPr marL="3690938" indent="-228600" algn="l" rtl="0" eaLnBrk="1" fontAlgn="base" hangingPunct="1">
              <a:spcBef>
                <a:spcPct val="20000"/>
              </a:spcBef>
              <a:spcAft>
                <a:spcPct val="0"/>
              </a:spcAft>
              <a:buClr>
                <a:schemeClr val="tx1"/>
              </a:buClr>
              <a:buFont typeface="Wingdings 2" pitchFamily="18" charset="2"/>
              <a:buChar char=""/>
              <a:defRPr sz="2000">
                <a:solidFill>
                  <a:schemeClr val="tx1"/>
                </a:solidFill>
                <a:latin typeface="+mn-lt"/>
              </a:defRPr>
            </a:lvl8pPr>
            <a:lvl9pPr marL="4148138" indent="-228600" algn="l" rtl="0" eaLnBrk="1" fontAlgn="base" hangingPunct="1">
              <a:spcBef>
                <a:spcPct val="20000"/>
              </a:spcBef>
              <a:spcAft>
                <a:spcPct val="0"/>
              </a:spcAft>
              <a:buClr>
                <a:schemeClr val="tx1"/>
              </a:buClr>
              <a:buFont typeface="Wingdings 2" pitchFamily="18" charset="2"/>
              <a:buChar char=""/>
              <a:defRPr sz="2000">
                <a:solidFill>
                  <a:schemeClr val="tx1"/>
                </a:solidFill>
                <a:latin typeface="+mn-lt"/>
              </a:defRPr>
            </a:lvl9pPr>
          </a:lstStyle>
          <a:p>
            <a:pPr marL="0" marR="0" lvl="0" indent="0" algn="l" defTabSz="914400" rtl="0" eaLnBrk="1" fontAlgn="base" latinLnBrk="0" hangingPunct="1">
              <a:lnSpc>
                <a:spcPct val="100000"/>
              </a:lnSpc>
              <a:spcBef>
                <a:spcPts val="600"/>
              </a:spcBef>
              <a:spcAft>
                <a:spcPct val="0"/>
              </a:spcAft>
              <a:buClr>
                <a:srgbClr val="000000"/>
              </a:buClr>
              <a:buSzPct val="50000"/>
              <a:buFont typeface="Wingdings 2" panose="05020102010507070707" pitchFamily="18" charset="2"/>
              <a:buNone/>
              <a:tabLst/>
              <a:defRPr/>
            </a:pPr>
            <a:endParaRPr kumimoji="0" lang="nl-NL" altLang="nl-NL" sz="1400" b="0" i="0" u="none" strike="noStrike" kern="0" cap="none" spc="0" normalizeH="0" baseline="0" noProof="0" dirty="0">
              <a:ln>
                <a:noFill/>
              </a:ln>
              <a:solidFill>
                <a:srgbClr val="000000"/>
              </a:solidFill>
              <a:effectLst/>
              <a:uLnTx/>
              <a:uFillTx/>
              <a:latin typeface="Arial" charset="0"/>
              <a:ea typeface="+mn-ea"/>
              <a:cs typeface="+mn-cs"/>
            </a:endParaRPr>
          </a:p>
          <a:p>
            <a:pPr marR="0" lvl="0" algn="l" defTabSz="914400" rtl="0" eaLnBrk="1" fontAlgn="base" latinLnBrk="0" hangingPunct="1">
              <a:lnSpc>
                <a:spcPct val="100000"/>
              </a:lnSpc>
              <a:spcBef>
                <a:spcPts val="600"/>
              </a:spcBef>
              <a:spcAft>
                <a:spcPct val="0"/>
              </a:spcAft>
              <a:buClr>
                <a:srgbClr val="000000"/>
              </a:buClr>
              <a:buSzPct val="50000"/>
              <a:buFont typeface="Courier New" panose="02070309020205020404" pitchFamily="49" charset="0"/>
              <a:buChar char="o"/>
              <a:tabLst/>
              <a:defRPr/>
            </a:pPr>
            <a:r>
              <a:rPr lang="nl-NL" altLang="nl-NL" sz="2000" kern="0" dirty="0">
                <a:solidFill>
                  <a:srgbClr val="000000"/>
                </a:solidFill>
                <a:latin typeface="Trebuchet MS" panose="020B0603020202020204" pitchFamily="34" charset="0"/>
              </a:rPr>
              <a:t>Bedrijfsschade neemt af </a:t>
            </a:r>
          </a:p>
          <a:p>
            <a:pPr marR="0" lvl="0" algn="l" defTabSz="914400" rtl="0" eaLnBrk="1" fontAlgn="base" latinLnBrk="0" hangingPunct="1">
              <a:lnSpc>
                <a:spcPct val="100000"/>
              </a:lnSpc>
              <a:spcBef>
                <a:spcPts val="600"/>
              </a:spcBef>
              <a:spcAft>
                <a:spcPct val="0"/>
              </a:spcAft>
              <a:buClr>
                <a:srgbClr val="000000"/>
              </a:buClr>
              <a:buSzPct val="50000"/>
              <a:buFont typeface="Courier New" panose="02070309020205020404" pitchFamily="49" charset="0"/>
              <a:buChar char="o"/>
              <a:tabLst/>
              <a:defRPr/>
            </a:pPr>
            <a:r>
              <a:rPr lang="nl-NL" altLang="nl-NL" sz="2000" kern="0" dirty="0">
                <a:solidFill>
                  <a:srgbClr val="000000"/>
                </a:solidFill>
                <a:latin typeface="Trebuchet MS" panose="020B0603020202020204" pitchFamily="34" charset="0"/>
              </a:rPr>
              <a:t>Minder criminaliteit</a:t>
            </a:r>
          </a:p>
          <a:p>
            <a:pPr marR="0" lvl="0" algn="l" defTabSz="914400" rtl="0" eaLnBrk="1" fontAlgn="base" latinLnBrk="0" hangingPunct="1">
              <a:lnSpc>
                <a:spcPct val="100000"/>
              </a:lnSpc>
              <a:spcBef>
                <a:spcPts val="600"/>
              </a:spcBef>
              <a:spcAft>
                <a:spcPct val="0"/>
              </a:spcAft>
              <a:buClr>
                <a:srgbClr val="000000"/>
              </a:buClr>
              <a:buSzPct val="50000"/>
              <a:buFont typeface="Courier New" panose="02070309020205020404" pitchFamily="49" charset="0"/>
              <a:buChar char="o"/>
              <a:tabLst/>
              <a:defRPr/>
            </a:pPr>
            <a:r>
              <a:rPr lang="nl-NL" altLang="nl-NL" sz="2000" kern="0" dirty="0">
                <a:solidFill>
                  <a:srgbClr val="000000"/>
                </a:solidFill>
                <a:latin typeface="Trebuchet MS" panose="020B0603020202020204" pitchFamily="34" charset="0"/>
              </a:rPr>
              <a:t>Snelle en directe communicatie tussen ondernemers, gemeente, politie en brandweer</a:t>
            </a:r>
          </a:p>
          <a:p>
            <a:pPr marR="0" lvl="0" algn="l" defTabSz="914400" rtl="0" eaLnBrk="1" fontAlgn="base" latinLnBrk="0" hangingPunct="1">
              <a:lnSpc>
                <a:spcPct val="100000"/>
              </a:lnSpc>
              <a:spcBef>
                <a:spcPts val="600"/>
              </a:spcBef>
              <a:spcAft>
                <a:spcPct val="0"/>
              </a:spcAft>
              <a:buClr>
                <a:srgbClr val="000000"/>
              </a:buClr>
              <a:buSzPct val="50000"/>
              <a:buFont typeface="Courier New" panose="02070309020205020404" pitchFamily="49" charset="0"/>
              <a:buChar char="o"/>
              <a:tabLst/>
              <a:defRPr/>
            </a:pPr>
            <a:r>
              <a:rPr lang="nl-NL" altLang="nl-NL" sz="2000" kern="0" dirty="0">
                <a:solidFill>
                  <a:srgbClr val="000000"/>
                </a:solidFill>
                <a:latin typeface="Trebuchet MS" panose="020B0603020202020204" pitchFamily="34" charset="0"/>
              </a:rPr>
              <a:t>Meldingsbereidheid neemt toe</a:t>
            </a:r>
          </a:p>
          <a:p>
            <a:pPr marR="0" lvl="0" algn="l" defTabSz="914400" rtl="0" eaLnBrk="1" fontAlgn="base" latinLnBrk="0" hangingPunct="1">
              <a:lnSpc>
                <a:spcPct val="100000"/>
              </a:lnSpc>
              <a:spcBef>
                <a:spcPts val="600"/>
              </a:spcBef>
              <a:spcAft>
                <a:spcPct val="0"/>
              </a:spcAft>
              <a:buClr>
                <a:srgbClr val="000000"/>
              </a:buClr>
              <a:buSzPct val="50000"/>
              <a:buFont typeface="Courier New" panose="02070309020205020404" pitchFamily="49" charset="0"/>
              <a:buChar char="o"/>
              <a:tabLst/>
              <a:defRPr/>
            </a:pPr>
            <a:r>
              <a:rPr lang="nl-NL" altLang="nl-NL" sz="2000" kern="0" dirty="0">
                <a:solidFill>
                  <a:srgbClr val="000000"/>
                </a:solidFill>
                <a:latin typeface="Trebuchet MS" panose="020B0603020202020204" pitchFamily="34" charset="0"/>
              </a:rPr>
              <a:t>Ondernemers en hun personeel voelen zich veiliger</a:t>
            </a:r>
          </a:p>
          <a:p>
            <a:pPr marR="0" lvl="0" algn="l" defTabSz="914400" rtl="0" eaLnBrk="1" fontAlgn="base" latinLnBrk="0" hangingPunct="1">
              <a:lnSpc>
                <a:spcPct val="100000"/>
              </a:lnSpc>
              <a:spcBef>
                <a:spcPts val="600"/>
              </a:spcBef>
              <a:spcAft>
                <a:spcPct val="0"/>
              </a:spcAft>
              <a:buClr>
                <a:srgbClr val="000000"/>
              </a:buClr>
              <a:buSzPct val="50000"/>
              <a:buFont typeface="Courier New" panose="02070309020205020404" pitchFamily="49" charset="0"/>
              <a:buChar char="o"/>
              <a:tabLst/>
              <a:defRPr/>
            </a:pPr>
            <a:r>
              <a:rPr lang="nl-NL" altLang="nl-NL" sz="2000" kern="0" dirty="0">
                <a:solidFill>
                  <a:srgbClr val="000000"/>
                </a:solidFill>
                <a:latin typeface="Trebuchet MS" panose="020B0603020202020204" pitchFamily="34" charset="0"/>
              </a:rPr>
              <a:t>De klant voelt zich prettiger in het gebied</a:t>
            </a:r>
          </a:p>
          <a:p>
            <a:pPr marR="0" lvl="0" algn="l" defTabSz="914400" rtl="0" eaLnBrk="1" fontAlgn="base" latinLnBrk="0" hangingPunct="1">
              <a:lnSpc>
                <a:spcPct val="100000"/>
              </a:lnSpc>
              <a:spcBef>
                <a:spcPts val="600"/>
              </a:spcBef>
              <a:spcAft>
                <a:spcPct val="0"/>
              </a:spcAft>
              <a:buClr>
                <a:srgbClr val="000000"/>
              </a:buClr>
              <a:buSzPct val="50000"/>
              <a:buFont typeface="Courier New" panose="02070309020205020404" pitchFamily="49" charset="0"/>
              <a:buChar char="o"/>
              <a:tabLst/>
              <a:defRPr/>
            </a:pPr>
            <a:r>
              <a:rPr lang="nl-NL" altLang="nl-NL" sz="2000" kern="0" dirty="0">
                <a:solidFill>
                  <a:srgbClr val="000000"/>
                </a:solidFill>
                <a:latin typeface="Trebuchet MS" panose="020B0603020202020204" pitchFamily="34" charset="0"/>
              </a:rPr>
              <a:t>Het bedrijventerrein krijgt een beter imago en trekt meer bezoekers en nieuwe bedrijven aan die zich hier willen vestigen</a:t>
            </a:r>
          </a:p>
          <a:p>
            <a:pPr marL="0" marR="0" lvl="0" indent="0" algn="l" defTabSz="914400" rtl="0" eaLnBrk="1" fontAlgn="base" latinLnBrk="0" hangingPunct="1">
              <a:lnSpc>
                <a:spcPct val="100000"/>
              </a:lnSpc>
              <a:spcBef>
                <a:spcPts val="600"/>
              </a:spcBef>
              <a:spcAft>
                <a:spcPct val="0"/>
              </a:spcAft>
              <a:buClr>
                <a:srgbClr val="000000"/>
              </a:buClr>
              <a:buSzPct val="50000"/>
              <a:buNone/>
              <a:tabLst/>
              <a:defRPr/>
            </a:pPr>
            <a:endParaRPr lang="nl-NL" altLang="nl-NL" sz="2000" b="1" kern="0" dirty="0">
              <a:solidFill>
                <a:srgbClr val="000000"/>
              </a:solidFill>
              <a:latin typeface="Trebuchet MS" panose="020B0603020202020204" pitchFamily="34" charset="0"/>
            </a:endParaRPr>
          </a:p>
          <a:p>
            <a:pPr marL="0" marR="0" lvl="0" indent="0" algn="l" defTabSz="914400" rtl="0" eaLnBrk="1" fontAlgn="base" latinLnBrk="0" hangingPunct="1">
              <a:lnSpc>
                <a:spcPct val="100000"/>
              </a:lnSpc>
              <a:spcBef>
                <a:spcPts val="600"/>
              </a:spcBef>
              <a:spcAft>
                <a:spcPct val="0"/>
              </a:spcAft>
              <a:buClr>
                <a:srgbClr val="000000"/>
              </a:buClr>
              <a:buSzPct val="50000"/>
              <a:buNone/>
              <a:tabLst/>
              <a:defRPr/>
            </a:pPr>
            <a:r>
              <a:rPr lang="nl-NL" altLang="nl-NL" sz="2000" b="1" kern="0" dirty="0">
                <a:solidFill>
                  <a:srgbClr val="000000"/>
                </a:solidFill>
                <a:latin typeface="Trebuchet MS" panose="020B0603020202020204" pitchFamily="34" charset="0"/>
              </a:rPr>
              <a:t>Het KVO-B is een bewezen succes</a:t>
            </a:r>
            <a:r>
              <a:rPr lang="nl-NL" altLang="nl-NL" sz="2400" b="1" kern="0" dirty="0">
                <a:solidFill>
                  <a:srgbClr val="000000"/>
                </a:solidFill>
                <a:latin typeface="Trebuchet MS" panose="020B0603020202020204" pitchFamily="34" charset="0"/>
              </a:rPr>
              <a:t>	</a:t>
            </a:r>
            <a:endParaRPr kumimoji="0" lang="nl-NL" altLang="nl-NL" sz="2400" b="1" i="0" u="none" strike="noStrike" kern="0" cap="none" spc="0" normalizeH="0" baseline="0" noProof="0" dirty="0">
              <a:ln>
                <a:noFill/>
              </a:ln>
              <a:solidFill>
                <a:srgbClr val="000000"/>
              </a:solidFill>
              <a:effectLst/>
              <a:uLnTx/>
              <a:uFillTx/>
              <a:latin typeface="Trebuchet MS" panose="020B0603020202020204" pitchFamily="34" charset="0"/>
            </a:endParaRPr>
          </a:p>
        </p:txBody>
      </p:sp>
      <p:pic>
        <p:nvPicPr>
          <p:cNvPr id="10" name="Afbeelding 9" descr="Afbeelding met vogel&#10;&#10;Automatisch gegenereerde beschrijving">
            <a:extLst>
              <a:ext uri="{FF2B5EF4-FFF2-40B4-BE49-F238E27FC236}">
                <a16:creationId xmlns:a16="http://schemas.microsoft.com/office/drawing/2014/main" id="{8B9657DC-D4F2-4272-BC87-22A32DD13967}"/>
              </a:ext>
            </a:extLst>
          </p:cNvPr>
          <p:cNvPicPr>
            <a:picLocks noChangeAspect="1"/>
          </p:cNvPicPr>
          <p:nvPr/>
        </p:nvPicPr>
        <p:blipFill rotWithShape="1">
          <a:blip r:embed="rId3">
            <a:extLst>
              <a:ext uri="{28A0092B-C50C-407E-A947-70E740481C1C}">
                <a14:useLocalDpi xmlns:a14="http://schemas.microsoft.com/office/drawing/2010/main" val="0"/>
              </a:ext>
            </a:extLst>
          </a:blip>
          <a:srcRect t="35599" b="39289"/>
          <a:stretch/>
        </p:blipFill>
        <p:spPr>
          <a:xfrm>
            <a:off x="9490017" y="92921"/>
            <a:ext cx="2435407" cy="596185"/>
          </a:xfrm>
          <a:prstGeom prst="rect">
            <a:avLst/>
          </a:prstGeom>
        </p:spPr>
      </p:pic>
    </p:spTree>
    <p:extLst>
      <p:ext uri="{BB962C8B-B14F-4D97-AF65-F5344CB8AC3E}">
        <p14:creationId xmlns:p14="http://schemas.microsoft.com/office/powerpoint/2010/main" val="23650921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9" end="9"/>
                                            </p:txEl>
                                          </p:spTgt>
                                        </p:tgtEl>
                                        <p:attrNameLst>
                                          <p:attrName>style.visibility</p:attrName>
                                        </p:attrNameLst>
                                      </p:cBhvr>
                                      <p:to>
                                        <p:strVal val="visible"/>
                                      </p:to>
                                    </p:set>
                                    <p:animEffect transition="in" filter="fade">
                                      <p:cBhvr>
                                        <p:cTn id="7" dur="1000"/>
                                        <p:tgtEl>
                                          <p:spTgt spid="5">
                                            <p:txEl>
                                              <p:pRg st="9" end="9"/>
                                            </p:txEl>
                                          </p:spTgt>
                                        </p:tgtEl>
                                      </p:cBhvr>
                                    </p:animEffect>
                                    <p:anim calcmode="lin" valueType="num">
                                      <p:cBhvr>
                                        <p:cTn id="8"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0">
            <a:extLst>
              <a:ext uri="{FF2B5EF4-FFF2-40B4-BE49-F238E27FC236}">
                <a16:creationId xmlns:a16="http://schemas.microsoft.com/office/drawing/2014/main" id="{E5E0E9E9-7B8C-4060-8B68-24547F98F328}"/>
              </a:ext>
            </a:extLst>
          </p:cNvPr>
          <p:cNvPicPr>
            <a:picLocks noChangeAspect="1"/>
          </p:cNvPicPr>
          <p:nvPr/>
        </p:nvPicPr>
        <p:blipFill rotWithShape="1">
          <a:blip r:embed="rId3"/>
          <a:srcRect l="21778" t="86240" r="17783" b="9185"/>
          <a:stretch/>
        </p:blipFill>
        <p:spPr>
          <a:xfrm>
            <a:off x="0" y="6362700"/>
            <a:ext cx="12192000" cy="495300"/>
          </a:xfrm>
          <a:prstGeom prst="rect">
            <a:avLst/>
          </a:prstGeom>
        </p:spPr>
      </p:pic>
      <p:sp>
        <p:nvSpPr>
          <p:cNvPr id="8" name="Titel 1">
            <a:extLst>
              <a:ext uri="{FF2B5EF4-FFF2-40B4-BE49-F238E27FC236}">
                <a16:creationId xmlns:a16="http://schemas.microsoft.com/office/drawing/2014/main" id="{8B9F1158-D469-4400-90D8-87C0F3B1180C}"/>
              </a:ext>
            </a:extLst>
          </p:cNvPr>
          <p:cNvSpPr txBox="1">
            <a:spLocks/>
          </p:cNvSpPr>
          <p:nvPr/>
        </p:nvSpPr>
        <p:spPr>
          <a:xfrm>
            <a:off x="309893" y="12895"/>
            <a:ext cx="6095999" cy="9361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0090DD"/>
                </a:solidFill>
                <a:latin typeface="Trebuchet MS" panose="020B0603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nl-NL" sz="2800" dirty="0"/>
              <a:t>Gezamenlijk resultaat</a:t>
            </a:r>
            <a:endParaRPr kumimoji="0" lang="nl-NL" sz="2800" b="0" i="0" u="none" strike="noStrike" kern="1200" cap="none" spc="0" normalizeH="0" baseline="0" noProof="0" dirty="0">
              <a:ln>
                <a:noFill/>
              </a:ln>
              <a:solidFill>
                <a:srgbClr val="0090DD"/>
              </a:solidFill>
              <a:effectLst/>
              <a:uLnTx/>
              <a:uFillTx/>
              <a:latin typeface="Trebuchet MS" panose="020B0603020202020204" pitchFamily="34" charset="0"/>
              <a:ea typeface="+mj-ea"/>
              <a:cs typeface="+mj-cs"/>
            </a:endParaRPr>
          </a:p>
        </p:txBody>
      </p:sp>
      <p:cxnSp>
        <p:nvCxnSpPr>
          <p:cNvPr id="9" name="Rechte verbindingslijn 8">
            <a:extLst>
              <a:ext uri="{FF2B5EF4-FFF2-40B4-BE49-F238E27FC236}">
                <a16:creationId xmlns:a16="http://schemas.microsoft.com/office/drawing/2014/main" id="{31C3ADF4-1DBB-47F7-B939-93E9683AF14C}"/>
              </a:ext>
            </a:extLst>
          </p:cNvPr>
          <p:cNvCxnSpPr/>
          <p:nvPr/>
        </p:nvCxnSpPr>
        <p:spPr>
          <a:xfrm>
            <a:off x="0" y="936171"/>
            <a:ext cx="12192000" cy="0"/>
          </a:xfrm>
          <a:prstGeom prst="line">
            <a:avLst/>
          </a:prstGeom>
          <a:ln w="28575">
            <a:solidFill>
              <a:srgbClr val="009DDE"/>
            </a:solidFill>
          </a:ln>
        </p:spPr>
        <p:style>
          <a:lnRef idx="3">
            <a:schemeClr val="accent1"/>
          </a:lnRef>
          <a:fillRef idx="0">
            <a:schemeClr val="accent1"/>
          </a:fillRef>
          <a:effectRef idx="2">
            <a:schemeClr val="accent1"/>
          </a:effectRef>
          <a:fontRef idx="minor">
            <a:schemeClr val="tx1"/>
          </a:fontRef>
        </p:style>
      </p:cxnSp>
      <p:sp>
        <p:nvSpPr>
          <p:cNvPr id="17" name="Tijdelijke aanduiding voor inhoud 2">
            <a:extLst>
              <a:ext uri="{FF2B5EF4-FFF2-40B4-BE49-F238E27FC236}">
                <a16:creationId xmlns:a16="http://schemas.microsoft.com/office/drawing/2014/main" id="{04BA966C-6F25-4BA8-87CC-FFD144314D11}"/>
              </a:ext>
            </a:extLst>
          </p:cNvPr>
          <p:cNvSpPr txBox="1">
            <a:spLocks/>
          </p:cNvSpPr>
          <p:nvPr/>
        </p:nvSpPr>
        <p:spPr>
          <a:xfrm>
            <a:off x="753363" y="1572342"/>
            <a:ext cx="10876385" cy="434948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nl-NL"/>
          </a:p>
          <a:p>
            <a:pPr algn="l"/>
            <a:endParaRPr lang="nl-NL"/>
          </a:p>
        </p:txBody>
      </p:sp>
      <p:pic>
        <p:nvPicPr>
          <p:cNvPr id="10" name="Afbeelding 9" descr="Afbeelding met vogel&#10;&#10;Automatisch gegenereerde beschrijving">
            <a:extLst>
              <a:ext uri="{FF2B5EF4-FFF2-40B4-BE49-F238E27FC236}">
                <a16:creationId xmlns:a16="http://schemas.microsoft.com/office/drawing/2014/main" id="{F9B06DD3-DB20-4CDA-BD54-999DA344C64B}"/>
              </a:ext>
            </a:extLst>
          </p:cNvPr>
          <p:cNvPicPr>
            <a:picLocks noChangeAspect="1"/>
          </p:cNvPicPr>
          <p:nvPr/>
        </p:nvPicPr>
        <p:blipFill rotWithShape="1">
          <a:blip r:embed="rId4">
            <a:extLst>
              <a:ext uri="{28A0092B-C50C-407E-A947-70E740481C1C}">
                <a14:useLocalDpi xmlns:a14="http://schemas.microsoft.com/office/drawing/2010/main" val="0"/>
              </a:ext>
            </a:extLst>
          </a:blip>
          <a:srcRect t="35599" b="39289"/>
          <a:stretch/>
        </p:blipFill>
        <p:spPr>
          <a:xfrm>
            <a:off x="9490017" y="92921"/>
            <a:ext cx="2435407" cy="596185"/>
          </a:xfrm>
          <a:prstGeom prst="rect">
            <a:avLst/>
          </a:prstGeom>
        </p:spPr>
      </p:pic>
      <p:pic>
        <p:nvPicPr>
          <p:cNvPr id="3" name="Afbeelding 2" descr="Afbeelding met persoon, poseren, vloer, groep&#10;&#10;Automatisch gegenereerde beschrijving">
            <a:extLst>
              <a:ext uri="{FF2B5EF4-FFF2-40B4-BE49-F238E27FC236}">
                <a16:creationId xmlns:a16="http://schemas.microsoft.com/office/drawing/2014/main" id="{24384B9A-14BB-4FFB-9669-93F46C4F3B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8303" y="1084594"/>
            <a:ext cx="6839579" cy="5129684"/>
          </a:xfrm>
          <a:prstGeom prst="rect">
            <a:avLst/>
          </a:prstGeom>
        </p:spPr>
      </p:pic>
    </p:spTree>
    <p:extLst>
      <p:ext uri="{BB962C8B-B14F-4D97-AF65-F5344CB8AC3E}">
        <p14:creationId xmlns:p14="http://schemas.microsoft.com/office/powerpoint/2010/main" val="2690862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0">
            <a:extLst>
              <a:ext uri="{FF2B5EF4-FFF2-40B4-BE49-F238E27FC236}">
                <a16:creationId xmlns:a16="http://schemas.microsoft.com/office/drawing/2014/main" id="{E5E0E9E9-7B8C-4060-8B68-24547F98F328}"/>
              </a:ext>
            </a:extLst>
          </p:cNvPr>
          <p:cNvPicPr>
            <a:picLocks noChangeAspect="1"/>
          </p:cNvPicPr>
          <p:nvPr/>
        </p:nvPicPr>
        <p:blipFill rotWithShape="1">
          <a:blip r:embed="rId3"/>
          <a:srcRect l="21778" t="86240" r="17783" b="9185"/>
          <a:stretch/>
        </p:blipFill>
        <p:spPr>
          <a:xfrm>
            <a:off x="0" y="6362700"/>
            <a:ext cx="12192000" cy="495300"/>
          </a:xfrm>
          <a:prstGeom prst="rect">
            <a:avLst/>
          </a:prstGeom>
        </p:spPr>
      </p:pic>
      <p:sp>
        <p:nvSpPr>
          <p:cNvPr id="8" name="Titel 1">
            <a:extLst>
              <a:ext uri="{FF2B5EF4-FFF2-40B4-BE49-F238E27FC236}">
                <a16:creationId xmlns:a16="http://schemas.microsoft.com/office/drawing/2014/main" id="{8B9F1158-D469-4400-90D8-87C0F3B1180C}"/>
              </a:ext>
            </a:extLst>
          </p:cNvPr>
          <p:cNvSpPr txBox="1">
            <a:spLocks/>
          </p:cNvSpPr>
          <p:nvPr/>
        </p:nvSpPr>
        <p:spPr>
          <a:xfrm>
            <a:off x="309893" y="12895"/>
            <a:ext cx="6095999" cy="9361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0090DD"/>
                </a:solidFill>
                <a:latin typeface="Trebuchet MS" panose="020B0603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nl-NL" sz="2800" b="0" i="0" u="none" strike="noStrike" kern="1200" cap="none" spc="0" normalizeH="0" baseline="0" noProof="0" dirty="0">
              <a:ln>
                <a:noFill/>
              </a:ln>
              <a:solidFill>
                <a:srgbClr val="0090DD"/>
              </a:solidFill>
              <a:effectLst/>
              <a:uLnTx/>
              <a:uFillTx/>
              <a:latin typeface="Trebuchet MS" panose="020B0603020202020204" pitchFamily="34" charset="0"/>
              <a:ea typeface="+mj-ea"/>
              <a:cs typeface="+mj-cs"/>
            </a:endParaRPr>
          </a:p>
        </p:txBody>
      </p:sp>
      <p:cxnSp>
        <p:nvCxnSpPr>
          <p:cNvPr id="9" name="Rechte verbindingslijn 8">
            <a:extLst>
              <a:ext uri="{FF2B5EF4-FFF2-40B4-BE49-F238E27FC236}">
                <a16:creationId xmlns:a16="http://schemas.microsoft.com/office/drawing/2014/main" id="{31C3ADF4-1DBB-47F7-B939-93E9683AF14C}"/>
              </a:ext>
            </a:extLst>
          </p:cNvPr>
          <p:cNvCxnSpPr/>
          <p:nvPr/>
        </p:nvCxnSpPr>
        <p:spPr>
          <a:xfrm>
            <a:off x="0" y="936171"/>
            <a:ext cx="12192000" cy="0"/>
          </a:xfrm>
          <a:prstGeom prst="line">
            <a:avLst/>
          </a:prstGeom>
          <a:ln w="28575">
            <a:solidFill>
              <a:srgbClr val="009DDE"/>
            </a:solidFill>
          </a:ln>
        </p:spPr>
        <p:style>
          <a:lnRef idx="3">
            <a:schemeClr val="accent1"/>
          </a:lnRef>
          <a:fillRef idx="0">
            <a:schemeClr val="accent1"/>
          </a:fillRef>
          <a:effectRef idx="2">
            <a:schemeClr val="accent1"/>
          </a:effectRef>
          <a:fontRef idx="minor">
            <a:schemeClr val="tx1"/>
          </a:fontRef>
        </p:style>
      </p:cxnSp>
      <p:pic>
        <p:nvPicPr>
          <p:cNvPr id="18" name="Afbeelding 17" descr="Afbeelding met vogel&#10;&#10;Automatisch gegenereerde beschrijving">
            <a:extLst>
              <a:ext uri="{FF2B5EF4-FFF2-40B4-BE49-F238E27FC236}">
                <a16:creationId xmlns:a16="http://schemas.microsoft.com/office/drawing/2014/main" id="{ADDA8BC7-F8BA-4E2B-A131-586EF12321A1}"/>
              </a:ext>
            </a:extLst>
          </p:cNvPr>
          <p:cNvPicPr>
            <a:picLocks noChangeAspect="1"/>
          </p:cNvPicPr>
          <p:nvPr/>
        </p:nvPicPr>
        <p:blipFill rotWithShape="1">
          <a:blip r:embed="rId4">
            <a:extLst>
              <a:ext uri="{28A0092B-C50C-407E-A947-70E740481C1C}">
                <a14:useLocalDpi xmlns:a14="http://schemas.microsoft.com/office/drawing/2010/main" val="0"/>
              </a:ext>
            </a:extLst>
          </a:blip>
          <a:srcRect t="35599" b="39289"/>
          <a:stretch/>
        </p:blipFill>
        <p:spPr>
          <a:xfrm>
            <a:off x="9490017" y="92921"/>
            <a:ext cx="2435407" cy="596185"/>
          </a:xfrm>
          <a:prstGeom prst="rect">
            <a:avLst/>
          </a:prstGeom>
        </p:spPr>
      </p:pic>
      <p:sp>
        <p:nvSpPr>
          <p:cNvPr id="4" name="Tekstvak 3">
            <a:extLst>
              <a:ext uri="{FF2B5EF4-FFF2-40B4-BE49-F238E27FC236}">
                <a16:creationId xmlns:a16="http://schemas.microsoft.com/office/drawing/2014/main" id="{06176AE5-1297-46A2-A9B2-5913202FA4E2}"/>
              </a:ext>
            </a:extLst>
          </p:cNvPr>
          <p:cNvSpPr txBox="1"/>
          <p:nvPr/>
        </p:nvSpPr>
        <p:spPr>
          <a:xfrm>
            <a:off x="1444705" y="2110601"/>
            <a:ext cx="9263015" cy="2308324"/>
          </a:xfrm>
          <a:prstGeom prst="rect">
            <a:avLst/>
          </a:prstGeom>
          <a:noFill/>
        </p:spPr>
        <p:txBody>
          <a:bodyPr wrap="square" rtlCol="0">
            <a:spAutoFit/>
          </a:bodyPr>
          <a:lstStyle/>
          <a:p>
            <a:r>
              <a:rPr lang="nl-NL" sz="2400" dirty="0"/>
              <a:t>1</a:t>
            </a:r>
            <a:r>
              <a:rPr lang="nl-NL" sz="2400" baseline="30000" dirty="0"/>
              <a:t>e</a:t>
            </a:r>
            <a:r>
              <a:rPr lang="nl-NL" sz="2400" dirty="0"/>
              <a:t> bijeenkomst KVO-B eind oktober of november</a:t>
            </a:r>
          </a:p>
          <a:p>
            <a:endParaRPr lang="nl-NL" sz="2400" dirty="0"/>
          </a:p>
          <a:p>
            <a:r>
              <a:rPr lang="nl-NL" sz="2400" dirty="0"/>
              <a:t>Oproep aan de ondernemers om afwezige buren of bevriende ondernemers op het bedrijventerrein te informeren over de start van het KVO-B traject</a:t>
            </a:r>
          </a:p>
          <a:p>
            <a:endParaRPr lang="nl-NL" sz="2400" dirty="0"/>
          </a:p>
        </p:txBody>
      </p:sp>
      <p:sp>
        <p:nvSpPr>
          <p:cNvPr id="10" name="Titel 1">
            <a:extLst>
              <a:ext uri="{FF2B5EF4-FFF2-40B4-BE49-F238E27FC236}">
                <a16:creationId xmlns:a16="http://schemas.microsoft.com/office/drawing/2014/main" id="{B5B7A729-5FE7-407F-A640-386177409415}"/>
              </a:ext>
            </a:extLst>
          </p:cNvPr>
          <p:cNvSpPr txBox="1">
            <a:spLocks/>
          </p:cNvSpPr>
          <p:nvPr/>
        </p:nvSpPr>
        <p:spPr>
          <a:xfrm>
            <a:off x="442197" y="25787"/>
            <a:ext cx="6095999" cy="9361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0090DD"/>
                </a:solidFill>
                <a:latin typeface="Trebuchet MS" panose="020B0603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2800" b="0" i="0" u="none" strike="noStrike" kern="1200" cap="none" spc="0" normalizeH="0" baseline="0" noProof="0" dirty="0">
                <a:ln>
                  <a:noFill/>
                </a:ln>
                <a:solidFill>
                  <a:srgbClr val="0090DD"/>
                </a:solidFill>
                <a:effectLst/>
                <a:uLnTx/>
                <a:uFillTx/>
                <a:latin typeface="Trebuchet MS" panose="020B0603020202020204" pitchFamily="34" charset="0"/>
                <a:ea typeface="+mj-ea"/>
                <a:cs typeface="+mj-cs"/>
              </a:rPr>
              <a:t>Planning</a:t>
            </a:r>
          </a:p>
        </p:txBody>
      </p:sp>
    </p:spTree>
    <p:extLst>
      <p:ext uri="{BB962C8B-B14F-4D97-AF65-F5344CB8AC3E}">
        <p14:creationId xmlns:p14="http://schemas.microsoft.com/office/powerpoint/2010/main" val="2146717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0">
            <a:extLst>
              <a:ext uri="{FF2B5EF4-FFF2-40B4-BE49-F238E27FC236}">
                <a16:creationId xmlns:a16="http://schemas.microsoft.com/office/drawing/2014/main" id="{E5E0E9E9-7B8C-4060-8B68-24547F98F328}"/>
              </a:ext>
            </a:extLst>
          </p:cNvPr>
          <p:cNvPicPr>
            <a:picLocks noChangeAspect="1"/>
          </p:cNvPicPr>
          <p:nvPr/>
        </p:nvPicPr>
        <p:blipFill rotWithShape="1">
          <a:blip r:embed="rId3"/>
          <a:srcRect l="21778" t="86240" r="17783" b="9185"/>
          <a:stretch/>
        </p:blipFill>
        <p:spPr>
          <a:xfrm>
            <a:off x="0" y="6362700"/>
            <a:ext cx="12192000" cy="495300"/>
          </a:xfrm>
          <a:prstGeom prst="rect">
            <a:avLst/>
          </a:prstGeom>
        </p:spPr>
      </p:pic>
      <p:sp>
        <p:nvSpPr>
          <p:cNvPr id="8" name="Titel 1">
            <a:extLst>
              <a:ext uri="{FF2B5EF4-FFF2-40B4-BE49-F238E27FC236}">
                <a16:creationId xmlns:a16="http://schemas.microsoft.com/office/drawing/2014/main" id="{8B9F1158-D469-4400-90D8-87C0F3B1180C}"/>
              </a:ext>
            </a:extLst>
          </p:cNvPr>
          <p:cNvSpPr txBox="1">
            <a:spLocks/>
          </p:cNvSpPr>
          <p:nvPr/>
        </p:nvSpPr>
        <p:spPr>
          <a:xfrm>
            <a:off x="309893" y="12895"/>
            <a:ext cx="6095999" cy="9361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0090DD"/>
                </a:solidFill>
                <a:latin typeface="Trebuchet MS" panose="020B0603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nl-NL" sz="2800" b="0" i="0" u="none" strike="noStrike" kern="1200" cap="none" spc="0" normalizeH="0" baseline="0" noProof="0" dirty="0">
              <a:ln>
                <a:noFill/>
              </a:ln>
              <a:solidFill>
                <a:srgbClr val="0090DD"/>
              </a:solidFill>
              <a:effectLst/>
              <a:uLnTx/>
              <a:uFillTx/>
              <a:latin typeface="Trebuchet MS" panose="020B0603020202020204" pitchFamily="34" charset="0"/>
              <a:ea typeface="+mj-ea"/>
              <a:cs typeface="+mj-cs"/>
            </a:endParaRPr>
          </a:p>
        </p:txBody>
      </p:sp>
      <p:cxnSp>
        <p:nvCxnSpPr>
          <p:cNvPr id="9" name="Rechte verbindingslijn 8">
            <a:extLst>
              <a:ext uri="{FF2B5EF4-FFF2-40B4-BE49-F238E27FC236}">
                <a16:creationId xmlns:a16="http://schemas.microsoft.com/office/drawing/2014/main" id="{31C3ADF4-1DBB-47F7-B939-93E9683AF14C}"/>
              </a:ext>
            </a:extLst>
          </p:cNvPr>
          <p:cNvCxnSpPr/>
          <p:nvPr/>
        </p:nvCxnSpPr>
        <p:spPr>
          <a:xfrm>
            <a:off x="0" y="936171"/>
            <a:ext cx="12192000" cy="0"/>
          </a:xfrm>
          <a:prstGeom prst="line">
            <a:avLst/>
          </a:prstGeom>
          <a:ln w="28575">
            <a:solidFill>
              <a:srgbClr val="009DDE"/>
            </a:solidFill>
          </a:ln>
        </p:spPr>
        <p:style>
          <a:lnRef idx="3">
            <a:schemeClr val="accent1"/>
          </a:lnRef>
          <a:fillRef idx="0">
            <a:schemeClr val="accent1"/>
          </a:fillRef>
          <a:effectRef idx="2">
            <a:schemeClr val="accent1"/>
          </a:effectRef>
          <a:fontRef idx="minor">
            <a:schemeClr val="tx1"/>
          </a:fontRef>
        </p:style>
      </p:cxnSp>
      <p:sp>
        <p:nvSpPr>
          <p:cNvPr id="17" name="Tijdelijke aanduiding voor inhoud 2">
            <a:extLst>
              <a:ext uri="{FF2B5EF4-FFF2-40B4-BE49-F238E27FC236}">
                <a16:creationId xmlns:a16="http://schemas.microsoft.com/office/drawing/2014/main" id="{04BA966C-6F25-4BA8-87CC-FFD144314D11}"/>
              </a:ext>
            </a:extLst>
          </p:cNvPr>
          <p:cNvSpPr txBox="1">
            <a:spLocks/>
          </p:cNvSpPr>
          <p:nvPr/>
        </p:nvSpPr>
        <p:spPr>
          <a:xfrm>
            <a:off x="450965" y="1350750"/>
            <a:ext cx="10876385" cy="434948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l-NL" sz="3600" b="1" dirty="0">
                <a:solidFill>
                  <a:srgbClr val="0099CC"/>
                </a:solidFill>
                <a:latin typeface="Profile Bold"/>
              </a:rPr>
              <a:t>Vragen?</a:t>
            </a:r>
          </a:p>
        </p:txBody>
      </p:sp>
      <p:grpSp>
        <p:nvGrpSpPr>
          <p:cNvPr id="10" name="Groep 9">
            <a:extLst>
              <a:ext uri="{FF2B5EF4-FFF2-40B4-BE49-F238E27FC236}">
                <a16:creationId xmlns:a16="http://schemas.microsoft.com/office/drawing/2014/main" id="{8489F38E-7644-4656-AB92-50995FAB3C26}"/>
              </a:ext>
            </a:extLst>
          </p:cNvPr>
          <p:cNvGrpSpPr/>
          <p:nvPr/>
        </p:nvGrpSpPr>
        <p:grpSpPr>
          <a:xfrm>
            <a:off x="6729244" y="1028835"/>
            <a:ext cx="5462756" cy="4988144"/>
            <a:chOff x="6729244" y="1028835"/>
            <a:chExt cx="5462756" cy="4988144"/>
          </a:xfrm>
        </p:grpSpPr>
        <p:pic>
          <p:nvPicPr>
            <p:cNvPr id="11" name="Afbeelding 10">
              <a:extLst>
                <a:ext uri="{FF2B5EF4-FFF2-40B4-BE49-F238E27FC236}">
                  <a16:creationId xmlns:a16="http://schemas.microsoft.com/office/drawing/2014/main" id="{41EA429C-82AF-4B15-842E-69BD1A362CA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29244" y="1028835"/>
              <a:ext cx="5462756" cy="4988144"/>
            </a:xfrm>
            <a:prstGeom prst="rect">
              <a:avLst/>
            </a:prstGeom>
          </p:spPr>
        </p:pic>
        <p:sp>
          <p:nvSpPr>
            <p:cNvPr id="12" name="Rechthoek 11">
              <a:extLst>
                <a:ext uri="{FF2B5EF4-FFF2-40B4-BE49-F238E27FC236}">
                  <a16:creationId xmlns:a16="http://schemas.microsoft.com/office/drawing/2014/main" id="{441202C9-5804-4F97-B883-DE68354F1033}"/>
                </a:ext>
              </a:extLst>
            </p:cNvPr>
            <p:cNvSpPr/>
            <p:nvPr/>
          </p:nvSpPr>
          <p:spPr>
            <a:xfrm>
              <a:off x="7676444" y="2833511"/>
              <a:ext cx="3397956" cy="1004703"/>
            </a:xfrm>
            <a:prstGeom prst="rect">
              <a:avLst/>
            </a:prstGeom>
            <a:solidFill>
              <a:srgbClr val="009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a:extLst>
                <a:ext uri="{FF2B5EF4-FFF2-40B4-BE49-F238E27FC236}">
                  <a16:creationId xmlns:a16="http://schemas.microsoft.com/office/drawing/2014/main" id="{98BF1A71-1180-445A-91FD-16D359B6628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691879" y="1673749"/>
              <a:ext cx="3240267" cy="3698316"/>
            </a:xfrm>
            <a:prstGeom prst="rect">
              <a:avLst/>
            </a:prstGeom>
          </p:spPr>
        </p:pic>
      </p:grpSp>
      <p:sp>
        <p:nvSpPr>
          <p:cNvPr id="14" name="Tekstvak 13">
            <a:extLst>
              <a:ext uri="{FF2B5EF4-FFF2-40B4-BE49-F238E27FC236}">
                <a16:creationId xmlns:a16="http://schemas.microsoft.com/office/drawing/2014/main" id="{C463FE26-FABF-4BBA-9986-1608E623CC32}"/>
              </a:ext>
            </a:extLst>
          </p:cNvPr>
          <p:cNvSpPr txBox="1"/>
          <p:nvPr/>
        </p:nvSpPr>
        <p:spPr>
          <a:xfrm>
            <a:off x="450965" y="2320199"/>
            <a:ext cx="6107836" cy="2031325"/>
          </a:xfrm>
          <a:prstGeom prst="rect">
            <a:avLst/>
          </a:prstGeom>
          <a:noFill/>
        </p:spPr>
        <p:txBody>
          <a:bodyPr wrap="square">
            <a:spAutoFit/>
          </a:bodyPr>
          <a:lstStyle/>
          <a:p>
            <a:pPr algn="l"/>
            <a:r>
              <a:rPr lang="nl-NL" b="1" dirty="0">
                <a:solidFill>
                  <a:srgbClr val="0099CC"/>
                </a:solidFill>
                <a:latin typeface="Profile Bold"/>
              </a:rPr>
              <a:t>Op naar een…</a:t>
            </a:r>
          </a:p>
          <a:p>
            <a:pPr algn="l"/>
            <a:endParaRPr lang="nl-NL" b="0" i="0" dirty="0">
              <a:solidFill>
                <a:srgbClr val="0099CC"/>
              </a:solidFill>
              <a:effectLst/>
              <a:latin typeface="Profile Bold"/>
            </a:endParaRPr>
          </a:p>
          <a:p>
            <a:pPr marL="285750" indent="-285750" algn="l">
              <a:buFontTx/>
              <a:buChar char="-"/>
            </a:pPr>
            <a:r>
              <a:rPr lang="nl-NL" dirty="0">
                <a:latin typeface="Profile Bold"/>
              </a:rPr>
              <a:t>Schoon,</a:t>
            </a:r>
          </a:p>
          <a:p>
            <a:pPr marL="285750" indent="-285750" algn="l">
              <a:buFontTx/>
              <a:buChar char="-"/>
            </a:pPr>
            <a:r>
              <a:rPr lang="nl-NL" b="0" i="0" dirty="0">
                <a:effectLst/>
                <a:latin typeface="Profile Bold"/>
              </a:rPr>
              <a:t>Heel,</a:t>
            </a:r>
          </a:p>
          <a:p>
            <a:pPr marL="285750" indent="-285750" algn="l">
              <a:buFontTx/>
              <a:buChar char="-"/>
            </a:pPr>
            <a:r>
              <a:rPr lang="nl-NL" dirty="0">
                <a:latin typeface="Profile Bold"/>
              </a:rPr>
              <a:t>En v</a:t>
            </a:r>
            <a:r>
              <a:rPr lang="nl-NL" b="0" i="0" dirty="0">
                <a:effectLst/>
                <a:latin typeface="Profile Bold"/>
              </a:rPr>
              <a:t>eilig bedrijventerrein Weg en Land</a:t>
            </a:r>
          </a:p>
          <a:p>
            <a:pPr marL="285750" indent="-285750" algn="l">
              <a:buFontTx/>
              <a:buChar char="-"/>
            </a:pPr>
            <a:endParaRPr lang="nl-NL" dirty="0">
              <a:latin typeface="Profile Bold"/>
            </a:endParaRPr>
          </a:p>
          <a:p>
            <a:pPr algn="l"/>
            <a:r>
              <a:rPr lang="nl-NL" dirty="0">
                <a:latin typeface="Profile Bold"/>
              </a:rPr>
              <a:t>v</a:t>
            </a:r>
            <a:r>
              <a:rPr lang="nl-NL" b="0" i="0" dirty="0">
                <a:effectLst/>
                <a:latin typeface="Profile Bold"/>
              </a:rPr>
              <a:t>anuit een publiek-private samenwerking</a:t>
            </a:r>
          </a:p>
        </p:txBody>
      </p:sp>
    </p:spTree>
    <p:extLst>
      <p:ext uri="{BB962C8B-B14F-4D97-AF65-F5344CB8AC3E}">
        <p14:creationId xmlns:p14="http://schemas.microsoft.com/office/powerpoint/2010/main" val="38632908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0">
            <a:extLst>
              <a:ext uri="{FF2B5EF4-FFF2-40B4-BE49-F238E27FC236}">
                <a16:creationId xmlns:a16="http://schemas.microsoft.com/office/drawing/2014/main" id="{E5E0E9E9-7B8C-4060-8B68-24547F98F328}"/>
              </a:ext>
            </a:extLst>
          </p:cNvPr>
          <p:cNvPicPr>
            <a:picLocks noChangeAspect="1"/>
          </p:cNvPicPr>
          <p:nvPr/>
        </p:nvPicPr>
        <p:blipFill rotWithShape="1">
          <a:blip r:embed="rId3"/>
          <a:srcRect l="21778" t="86240" r="17783" b="9185"/>
          <a:stretch/>
        </p:blipFill>
        <p:spPr>
          <a:xfrm>
            <a:off x="0" y="6362700"/>
            <a:ext cx="12192000" cy="495300"/>
          </a:xfrm>
          <a:prstGeom prst="rect">
            <a:avLst/>
          </a:prstGeom>
        </p:spPr>
      </p:pic>
      <p:sp>
        <p:nvSpPr>
          <p:cNvPr id="8" name="Titel 1">
            <a:extLst>
              <a:ext uri="{FF2B5EF4-FFF2-40B4-BE49-F238E27FC236}">
                <a16:creationId xmlns:a16="http://schemas.microsoft.com/office/drawing/2014/main" id="{8B9F1158-D469-4400-90D8-87C0F3B1180C}"/>
              </a:ext>
            </a:extLst>
          </p:cNvPr>
          <p:cNvSpPr txBox="1">
            <a:spLocks/>
          </p:cNvSpPr>
          <p:nvPr/>
        </p:nvSpPr>
        <p:spPr>
          <a:xfrm>
            <a:off x="309893" y="12895"/>
            <a:ext cx="6095999" cy="9361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0090DD"/>
                </a:solidFill>
                <a:latin typeface="Trebuchet MS" panose="020B0603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nl-NL" sz="2800" dirty="0"/>
              <a:t>Inhoud</a:t>
            </a:r>
            <a:endParaRPr kumimoji="0" lang="nl-NL" sz="2800" b="0" i="0" u="none" strike="noStrike" kern="1200" cap="none" spc="0" normalizeH="0" baseline="0" noProof="0" dirty="0">
              <a:ln>
                <a:noFill/>
              </a:ln>
              <a:solidFill>
                <a:srgbClr val="0090DD"/>
              </a:solidFill>
              <a:effectLst/>
              <a:uLnTx/>
              <a:uFillTx/>
              <a:latin typeface="Trebuchet MS" panose="020B0603020202020204" pitchFamily="34" charset="0"/>
              <a:ea typeface="+mj-ea"/>
              <a:cs typeface="+mj-cs"/>
            </a:endParaRPr>
          </a:p>
        </p:txBody>
      </p:sp>
      <p:cxnSp>
        <p:nvCxnSpPr>
          <p:cNvPr id="9" name="Rechte verbindingslijn 8">
            <a:extLst>
              <a:ext uri="{FF2B5EF4-FFF2-40B4-BE49-F238E27FC236}">
                <a16:creationId xmlns:a16="http://schemas.microsoft.com/office/drawing/2014/main" id="{31C3ADF4-1DBB-47F7-B939-93E9683AF14C}"/>
              </a:ext>
            </a:extLst>
          </p:cNvPr>
          <p:cNvCxnSpPr/>
          <p:nvPr/>
        </p:nvCxnSpPr>
        <p:spPr>
          <a:xfrm>
            <a:off x="0" y="936171"/>
            <a:ext cx="12192000" cy="0"/>
          </a:xfrm>
          <a:prstGeom prst="line">
            <a:avLst/>
          </a:prstGeom>
          <a:ln w="28575">
            <a:solidFill>
              <a:srgbClr val="009DDE"/>
            </a:solidFill>
          </a:ln>
        </p:spPr>
        <p:style>
          <a:lnRef idx="3">
            <a:schemeClr val="accent1"/>
          </a:lnRef>
          <a:fillRef idx="0">
            <a:schemeClr val="accent1"/>
          </a:fillRef>
          <a:effectRef idx="2">
            <a:schemeClr val="accent1"/>
          </a:effectRef>
          <a:fontRef idx="minor">
            <a:schemeClr val="tx1"/>
          </a:fontRef>
        </p:style>
      </p:cxnSp>
      <p:sp>
        <p:nvSpPr>
          <p:cNvPr id="17" name="Tijdelijke aanduiding voor inhoud 2">
            <a:extLst>
              <a:ext uri="{FF2B5EF4-FFF2-40B4-BE49-F238E27FC236}">
                <a16:creationId xmlns:a16="http://schemas.microsoft.com/office/drawing/2014/main" id="{04BA966C-6F25-4BA8-87CC-FFD144314D11}"/>
              </a:ext>
            </a:extLst>
          </p:cNvPr>
          <p:cNvSpPr txBox="1">
            <a:spLocks/>
          </p:cNvSpPr>
          <p:nvPr/>
        </p:nvSpPr>
        <p:spPr>
          <a:xfrm>
            <a:off x="753363" y="1572342"/>
            <a:ext cx="10876385" cy="434948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nl-NL"/>
          </a:p>
          <a:p>
            <a:pPr algn="l"/>
            <a:endParaRPr lang="nl-NL"/>
          </a:p>
        </p:txBody>
      </p:sp>
      <p:sp>
        <p:nvSpPr>
          <p:cNvPr id="11" name="Rectangle 3">
            <a:extLst>
              <a:ext uri="{FF2B5EF4-FFF2-40B4-BE49-F238E27FC236}">
                <a16:creationId xmlns:a16="http://schemas.microsoft.com/office/drawing/2014/main" id="{25165028-6EC8-4446-B4FE-5E539EEE2886}"/>
              </a:ext>
            </a:extLst>
          </p:cNvPr>
          <p:cNvSpPr txBox="1">
            <a:spLocks noChangeArrowheads="1"/>
          </p:cNvSpPr>
          <p:nvPr/>
        </p:nvSpPr>
        <p:spPr bwMode="auto">
          <a:xfrm>
            <a:off x="966915" y="1859448"/>
            <a:ext cx="8779986" cy="2495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2438" indent="-452438" algn="l" rtl="0" eaLnBrk="0" fontAlgn="base" hangingPunct="0">
              <a:spcBef>
                <a:spcPct val="20000"/>
              </a:spcBef>
              <a:spcAft>
                <a:spcPct val="0"/>
              </a:spcAft>
              <a:buClr>
                <a:schemeClr val="tx1"/>
              </a:buClr>
              <a:buSzPct val="50000"/>
              <a:buFont typeface="Wingdings 2" panose="05020102010507070707" pitchFamily="18" charset="2"/>
              <a:buChar char=""/>
              <a:defRPr sz="2800">
                <a:solidFill>
                  <a:schemeClr val="tx1"/>
                </a:solidFill>
                <a:latin typeface="Arial" charset="0"/>
                <a:ea typeface="+mn-ea"/>
                <a:cs typeface="+mn-cs"/>
              </a:defRPr>
            </a:lvl1pPr>
            <a:lvl2pPr marL="984250" indent="-352425" algn="l" rtl="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charset="0"/>
              </a:defRPr>
            </a:lvl2pPr>
            <a:lvl3pPr marL="1503363" indent="-339725" algn="l" rtl="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charset="0"/>
              </a:defRPr>
            </a:lvl3pPr>
            <a:lvl4pPr marL="1911350" indent="-228600" algn="l" rtl="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charset="0"/>
              </a:defRPr>
            </a:lvl4pPr>
            <a:lvl5pPr marL="2319338" indent="-228600" algn="l" rtl="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charset="0"/>
              </a:defRPr>
            </a:lvl5pPr>
            <a:lvl6pPr marL="2776538" indent="-228600" algn="l" rtl="0" eaLnBrk="1" fontAlgn="base" hangingPunct="1">
              <a:spcBef>
                <a:spcPct val="20000"/>
              </a:spcBef>
              <a:spcAft>
                <a:spcPct val="0"/>
              </a:spcAft>
              <a:buClr>
                <a:schemeClr val="tx1"/>
              </a:buClr>
              <a:buFont typeface="Wingdings 2" pitchFamily="18" charset="2"/>
              <a:buChar char=""/>
              <a:defRPr sz="2000">
                <a:solidFill>
                  <a:schemeClr val="tx1"/>
                </a:solidFill>
                <a:latin typeface="+mn-lt"/>
              </a:defRPr>
            </a:lvl6pPr>
            <a:lvl7pPr marL="3233738" indent="-228600" algn="l" rtl="0" eaLnBrk="1" fontAlgn="base" hangingPunct="1">
              <a:spcBef>
                <a:spcPct val="20000"/>
              </a:spcBef>
              <a:spcAft>
                <a:spcPct val="0"/>
              </a:spcAft>
              <a:buClr>
                <a:schemeClr val="tx1"/>
              </a:buClr>
              <a:buFont typeface="Wingdings 2" pitchFamily="18" charset="2"/>
              <a:buChar char=""/>
              <a:defRPr sz="2000">
                <a:solidFill>
                  <a:schemeClr val="tx1"/>
                </a:solidFill>
                <a:latin typeface="+mn-lt"/>
              </a:defRPr>
            </a:lvl7pPr>
            <a:lvl8pPr marL="3690938" indent="-228600" algn="l" rtl="0" eaLnBrk="1" fontAlgn="base" hangingPunct="1">
              <a:spcBef>
                <a:spcPct val="20000"/>
              </a:spcBef>
              <a:spcAft>
                <a:spcPct val="0"/>
              </a:spcAft>
              <a:buClr>
                <a:schemeClr val="tx1"/>
              </a:buClr>
              <a:buFont typeface="Wingdings 2" pitchFamily="18" charset="2"/>
              <a:buChar char=""/>
              <a:defRPr sz="2000">
                <a:solidFill>
                  <a:schemeClr val="tx1"/>
                </a:solidFill>
                <a:latin typeface="+mn-lt"/>
              </a:defRPr>
            </a:lvl8pPr>
            <a:lvl9pPr marL="4148138" indent="-228600" algn="l" rtl="0" eaLnBrk="1" fontAlgn="base" hangingPunct="1">
              <a:spcBef>
                <a:spcPct val="20000"/>
              </a:spcBef>
              <a:spcAft>
                <a:spcPct val="0"/>
              </a:spcAft>
              <a:buClr>
                <a:schemeClr val="tx1"/>
              </a:buClr>
              <a:buFont typeface="Wingdings 2" pitchFamily="18" charset="2"/>
              <a:buChar char=""/>
              <a:defRPr sz="2000">
                <a:solidFill>
                  <a:schemeClr val="tx1"/>
                </a:solidFill>
                <a:latin typeface="+mn-lt"/>
              </a:defRPr>
            </a:lvl9pPr>
          </a:lstStyle>
          <a:p>
            <a:pPr marL="0" marR="0" lvl="0" indent="0" algn="l" defTabSz="914400" rtl="0" eaLnBrk="1" fontAlgn="base" latinLnBrk="0" hangingPunct="1">
              <a:lnSpc>
                <a:spcPct val="100000"/>
              </a:lnSpc>
              <a:spcBef>
                <a:spcPts val="600"/>
              </a:spcBef>
              <a:spcAft>
                <a:spcPct val="0"/>
              </a:spcAft>
              <a:buClr>
                <a:srgbClr val="000000"/>
              </a:buClr>
              <a:buSzPct val="50000"/>
              <a:buFont typeface="Wingdings 2" panose="05020102010507070707" pitchFamily="18" charset="2"/>
              <a:buNone/>
              <a:tabLst/>
              <a:defRPr/>
            </a:pPr>
            <a:endParaRPr kumimoji="0" lang="nl-NL" altLang="nl-NL" sz="1400" b="0" i="0" u="none" strike="noStrike" kern="0" cap="none" spc="0" normalizeH="0" baseline="0" noProof="0" dirty="0">
              <a:ln>
                <a:noFill/>
              </a:ln>
              <a:solidFill>
                <a:srgbClr val="000000"/>
              </a:solidFill>
              <a:effectLst/>
              <a:uLnTx/>
              <a:uFillTx/>
              <a:latin typeface="Arial" charset="0"/>
              <a:ea typeface="+mn-ea"/>
              <a:cs typeface="+mn-cs"/>
            </a:endParaRPr>
          </a:p>
          <a:p>
            <a:pPr marR="0" lvl="0" algn="l" defTabSz="914400" rtl="0" eaLnBrk="1" fontAlgn="base" latinLnBrk="0" hangingPunct="1">
              <a:lnSpc>
                <a:spcPct val="100000"/>
              </a:lnSpc>
              <a:spcBef>
                <a:spcPts val="600"/>
              </a:spcBef>
              <a:spcAft>
                <a:spcPct val="0"/>
              </a:spcAft>
              <a:buClr>
                <a:srgbClr val="000000"/>
              </a:buClr>
              <a:buSzPct val="50000"/>
              <a:buFont typeface="Courier New" panose="02070309020205020404" pitchFamily="49" charset="0"/>
              <a:buChar char="o"/>
              <a:tabLst/>
              <a:defRPr/>
            </a:pPr>
            <a:r>
              <a:rPr lang="nl-NL" altLang="nl-NL" sz="2400" kern="0" dirty="0">
                <a:solidFill>
                  <a:srgbClr val="000000"/>
                </a:solidFill>
                <a:latin typeface="+mn-lt"/>
              </a:rPr>
              <a:t>H</a:t>
            </a:r>
            <a:r>
              <a:rPr kumimoji="0" lang="nl-NL" altLang="nl-NL" sz="2400" b="0" i="0" u="none" strike="noStrike" kern="0" cap="none" spc="0" normalizeH="0" baseline="0" noProof="0" dirty="0">
                <a:ln>
                  <a:noFill/>
                </a:ln>
                <a:solidFill>
                  <a:srgbClr val="000000"/>
                </a:solidFill>
                <a:effectLst/>
                <a:uLnTx/>
                <a:uFillTx/>
                <a:latin typeface="+mn-lt"/>
                <a:ea typeface="+mn-ea"/>
                <a:cs typeface="+mn-cs"/>
              </a:rPr>
              <a:t>et Keurmerk</a:t>
            </a:r>
            <a:r>
              <a:rPr kumimoji="0" lang="nl-NL" altLang="nl-NL" sz="2400" b="0" i="0" u="none" strike="noStrike" kern="0" cap="none" spc="0" normalizeH="0" noProof="0" dirty="0">
                <a:ln>
                  <a:noFill/>
                </a:ln>
                <a:solidFill>
                  <a:srgbClr val="000000"/>
                </a:solidFill>
                <a:effectLst/>
                <a:uLnTx/>
                <a:uFillTx/>
                <a:latin typeface="+mn-lt"/>
                <a:ea typeface="+mn-ea"/>
                <a:cs typeface="+mn-cs"/>
              </a:rPr>
              <a:t> Veilig Ondernemen - Bedrijventerrein (KVO-B)</a:t>
            </a:r>
            <a:endParaRPr kumimoji="0" lang="nl-NL" altLang="nl-NL" sz="2400" b="0" i="0" u="none" strike="noStrike" kern="0" cap="none" spc="0" normalizeH="0" baseline="0" noProof="0" dirty="0">
              <a:ln>
                <a:noFill/>
              </a:ln>
              <a:solidFill>
                <a:srgbClr val="000000"/>
              </a:solidFill>
              <a:effectLst/>
              <a:uLnTx/>
              <a:uFillTx/>
              <a:latin typeface="+mn-lt"/>
              <a:ea typeface="+mn-ea"/>
              <a:cs typeface="+mn-cs"/>
            </a:endParaRPr>
          </a:p>
          <a:p>
            <a:pPr marR="0" lvl="0" algn="l" defTabSz="914400" rtl="0" eaLnBrk="1" fontAlgn="base" latinLnBrk="0" hangingPunct="1">
              <a:lnSpc>
                <a:spcPct val="100000"/>
              </a:lnSpc>
              <a:spcBef>
                <a:spcPts val="600"/>
              </a:spcBef>
              <a:spcAft>
                <a:spcPct val="0"/>
              </a:spcAft>
              <a:buClr>
                <a:srgbClr val="000000"/>
              </a:buClr>
              <a:buSzPct val="50000"/>
              <a:buFont typeface="Courier New" panose="02070309020205020404" pitchFamily="49" charset="0"/>
              <a:buChar char="o"/>
              <a:tabLst/>
              <a:defRPr/>
            </a:pPr>
            <a:r>
              <a:rPr kumimoji="0" lang="nl-NL" altLang="nl-NL" sz="2400" b="0" i="0" u="none" strike="noStrike" kern="0" cap="none" spc="0" normalizeH="0" baseline="0" noProof="0" dirty="0">
                <a:ln>
                  <a:noFill/>
                </a:ln>
                <a:solidFill>
                  <a:srgbClr val="000000"/>
                </a:solidFill>
                <a:effectLst/>
                <a:uLnTx/>
                <a:uFillTx/>
                <a:latin typeface="+mn-lt"/>
                <a:ea typeface="+mn-ea"/>
                <a:cs typeface="+mn-cs"/>
              </a:rPr>
              <a:t>Nut en noodzaak</a:t>
            </a:r>
            <a:r>
              <a:rPr kumimoji="0" lang="nl-NL" altLang="nl-NL" sz="2400" b="0" i="0" u="none" strike="noStrike" kern="0" cap="none" spc="0" normalizeH="0" noProof="0" dirty="0">
                <a:ln>
                  <a:noFill/>
                </a:ln>
                <a:solidFill>
                  <a:srgbClr val="000000"/>
                </a:solidFill>
                <a:effectLst/>
                <a:uLnTx/>
                <a:uFillTx/>
                <a:latin typeface="+mn-lt"/>
                <a:ea typeface="+mn-ea"/>
                <a:cs typeface="+mn-cs"/>
              </a:rPr>
              <a:t> van een KVO-B</a:t>
            </a:r>
          </a:p>
          <a:p>
            <a:pPr marR="0" lvl="0" algn="l" defTabSz="914400" rtl="0" eaLnBrk="1" fontAlgn="base" latinLnBrk="0" hangingPunct="1">
              <a:lnSpc>
                <a:spcPct val="100000"/>
              </a:lnSpc>
              <a:spcBef>
                <a:spcPts val="600"/>
              </a:spcBef>
              <a:spcAft>
                <a:spcPct val="0"/>
              </a:spcAft>
              <a:buClr>
                <a:srgbClr val="000000"/>
              </a:buClr>
              <a:buSzPct val="50000"/>
              <a:buFont typeface="Courier New" panose="02070309020205020404" pitchFamily="49" charset="0"/>
              <a:buChar char="o"/>
              <a:tabLst/>
              <a:defRPr/>
            </a:pPr>
            <a:r>
              <a:rPr lang="nl-NL" altLang="nl-NL" sz="2400" kern="0" baseline="0" dirty="0">
                <a:solidFill>
                  <a:srgbClr val="000000"/>
                </a:solidFill>
                <a:latin typeface="+mn-lt"/>
              </a:rPr>
              <a:t>Elementen</a:t>
            </a:r>
            <a:r>
              <a:rPr lang="nl-NL" altLang="nl-NL" sz="2400" kern="0" dirty="0">
                <a:solidFill>
                  <a:srgbClr val="000000"/>
                </a:solidFill>
                <a:latin typeface="+mn-lt"/>
              </a:rPr>
              <a:t> KVO-B</a:t>
            </a:r>
            <a:endParaRPr lang="nl-NL" altLang="nl-NL" sz="2400" kern="0" dirty="0">
              <a:solidFill>
                <a:srgbClr val="000000"/>
              </a:solidFill>
            </a:endParaRPr>
          </a:p>
          <a:p>
            <a:pPr marR="0" lvl="0" algn="l" defTabSz="914400" rtl="0" eaLnBrk="1" fontAlgn="base" latinLnBrk="0" hangingPunct="1">
              <a:lnSpc>
                <a:spcPct val="100000"/>
              </a:lnSpc>
              <a:spcBef>
                <a:spcPts val="600"/>
              </a:spcBef>
              <a:spcAft>
                <a:spcPct val="0"/>
              </a:spcAft>
              <a:buClr>
                <a:srgbClr val="000000"/>
              </a:buClr>
              <a:buSzPct val="50000"/>
              <a:buFont typeface="Courier New" panose="02070309020205020404" pitchFamily="49" charset="0"/>
              <a:buChar char="o"/>
              <a:tabLst/>
              <a:defRPr/>
            </a:pPr>
            <a:r>
              <a:rPr kumimoji="0" lang="nl-NL" altLang="nl-NL" sz="2400" b="0" i="0" u="none" strike="noStrike" kern="0" cap="none" spc="0" normalizeH="0" baseline="0" noProof="0" dirty="0">
                <a:ln>
                  <a:noFill/>
                </a:ln>
                <a:solidFill>
                  <a:srgbClr val="000000"/>
                </a:solidFill>
                <a:effectLst/>
                <a:uLnTx/>
                <a:uFillTx/>
                <a:latin typeface="+mn-lt"/>
                <a:ea typeface="+mn-ea"/>
                <a:cs typeface="+mn-cs"/>
              </a:rPr>
              <a:t>Resultaat</a:t>
            </a:r>
          </a:p>
        </p:txBody>
      </p:sp>
      <p:pic>
        <p:nvPicPr>
          <p:cNvPr id="16" name="Afbeelding 15" descr="Afbeelding met vogel&#10;&#10;Automatisch gegenereerde beschrijving">
            <a:extLst>
              <a:ext uri="{FF2B5EF4-FFF2-40B4-BE49-F238E27FC236}">
                <a16:creationId xmlns:a16="http://schemas.microsoft.com/office/drawing/2014/main" id="{290795B4-CFEB-4457-B065-A0A2AEDB05E1}"/>
              </a:ext>
            </a:extLst>
          </p:cNvPr>
          <p:cNvPicPr>
            <a:picLocks noChangeAspect="1"/>
          </p:cNvPicPr>
          <p:nvPr/>
        </p:nvPicPr>
        <p:blipFill rotWithShape="1">
          <a:blip r:embed="rId4">
            <a:extLst>
              <a:ext uri="{28A0092B-C50C-407E-A947-70E740481C1C}">
                <a14:useLocalDpi xmlns:a14="http://schemas.microsoft.com/office/drawing/2010/main" val="0"/>
              </a:ext>
            </a:extLst>
          </a:blip>
          <a:srcRect t="35599" b="39289"/>
          <a:stretch/>
        </p:blipFill>
        <p:spPr>
          <a:xfrm>
            <a:off x="9490017" y="92921"/>
            <a:ext cx="2435407" cy="596185"/>
          </a:xfrm>
          <a:prstGeom prst="rect">
            <a:avLst/>
          </a:prstGeom>
        </p:spPr>
      </p:pic>
    </p:spTree>
    <p:extLst>
      <p:ext uri="{BB962C8B-B14F-4D97-AF65-F5344CB8AC3E}">
        <p14:creationId xmlns:p14="http://schemas.microsoft.com/office/powerpoint/2010/main" val="2559089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0">
            <a:extLst>
              <a:ext uri="{FF2B5EF4-FFF2-40B4-BE49-F238E27FC236}">
                <a16:creationId xmlns:a16="http://schemas.microsoft.com/office/drawing/2014/main" id="{E5E0E9E9-7B8C-4060-8B68-24547F98F328}"/>
              </a:ext>
            </a:extLst>
          </p:cNvPr>
          <p:cNvPicPr>
            <a:picLocks noChangeAspect="1"/>
          </p:cNvPicPr>
          <p:nvPr/>
        </p:nvPicPr>
        <p:blipFill rotWithShape="1">
          <a:blip r:embed="rId3"/>
          <a:srcRect l="21778" t="86240" r="17783" b="9185"/>
          <a:stretch/>
        </p:blipFill>
        <p:spPr>
          <a:xfrm>
            <a:off x="0" y="6362700"/>
            <a:ext cx="12192000" cy="495300"/>
          </a:xfrm>
          <a:prstGeom prst="rect">
            <a:avLst/>
          </a:prstGeom>
        </p:spPr>
      </p:pic>
      <p:sp>
        <p:nvSpPr>
          <p:cNvPr id="8" name="Titel 1">
            <a:extLst>
              <a:ext uri="{FF2B5EF4-FFF2-40B4-BE49-F238E27FC236}">
                <a16:creationId xmlns:a16="http://schemas.microsoft.com/office/drawing/2014/main" id="{8B9F1158-D469-4400-90D8-87C0F3B1180C}"/>
              </a:ext>
            </a:extLst>
          </p:cNvPr>
          <p:cNvSpPr txBox="1">
            <a:spLocks/>
          </p:cNvSpPr>
          <p:nvPr/>
        </p:nvSpPr>
        <p:spPr>
          <a:xfrm>
            <a:off x="309893" y="12895"/>
            <a:ext cx="6095999" cy="9361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0090DD"/>
                </a:solidFill>
                <a:latin typeface="Trebuchet MS" panose="020B0603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nl-NL" sz="2800" b="0" i="0" u="none" strike="noStrike" kern="1200" cap="none" spc="0" normalizeH="0" baseline="0" noProof="0" dirty="0">
              <a:ln>
                <a:noFill/>
              </a:ln>
              <a:solidFill>
                <a:srgbClr val="0090DD"/>
              </a:solidFill>
              <a:effectLst/>
              <a:uLnTx/>
              <a:uFillTx/>
              <a:latin typeface="Trebuchet MS" panose="020B0603020202020204" pitchFamily="34" charset="0"/>
              <a:ea typeface="+mj-ea"/>
              <a:cs typeface="+mj-cs"/>
            </a:endParaRPr>
          </a:p>
        </p:txBody>
      </p:sp>
      <p:cxnSp>
        <p:nvCxnSpPr>
          <p:cNvPr id="9" name="Rechte verbindingslijn 8">
            <a:extLst>
              <a:ext uri="{FF2B5EF4-FFF2-40B4-BE49-F238E27FC236}">
                <a16:creationId xmlns:a16="http://schemas.microsoft.com/office/drawing/2014/main" id="{31C3ADF4-1DBB-47F7-B939-93E9683AF14C}"/>
              </a:ext>
            </a:extLst>
          </p:cNvPr>
          <p:cNvCxnSpPr/>
          <p:nvPr/>
        </p:nvCxnSpPr>
        <p:spPr>
          <a:xfrm>
            <a:off x="0" y="936171"/>
            <a:ext cx="12192000" cy="0"/>
          </a:xfrm>
          <a:prstGeom prst="line">
            <a:avLst/>
          </a:prstGeom>
          <a:ln w="28575">
            <a:solidFill>
              <a:srgbClr val="009DDE"/>
            </a:solidFill>
          </a:ln>
        </p:spPr>
        <p:style>
          <a:lnRef idx="3">
            <a:schemeClr val="accent1"/>
          </a:lnRef>
          <a:fillRef idx="0">
            <a:schemeClr val="accent1"/>
          </a:fillRef>
          <a:effectRef idx="2">
            <a:schemeClr val="accent1"/>
          </a:effectRef>
          <a:fontRef idx="minor">
            <a:schemeClr val="tx1"/>
          </a:fontRef>
        </p:style>
      </p:cxnSp>
      <p:sp>
        <p:nvSpPr>
          <p:cNvPr id="16" name="Titel 1">
            <a:extLst>
              <a:ext uri="{FF2B5EF4-FFF2-40B4-BE49-F238E27FC236}">
                <a16:creationId xmlns:a16="http://schemas.microsoft.com/office/drawing/2014/main" id="{347B6FEF-828C-4F9B-9983-7DA97D3C2365}"/>
              </a:ext>
            </a:extLst>
          </p:cNvPr>
          <p:cNvSpPr txBox="1">
            <a:spLocks/>
          </p:cNvSpPr>
          <p:nvPr/>
        </p:nvSpPr>
        <p:spPr>
          <a:xfrm>
            <a:off x="442197" y="25787"/>
            <a:ext cx="6095999" cy="9361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0090DD"/>
                </a:solidFill>
                <a:latin typeface="Trebuchet MS" panose="020B0603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2800" b="0" i="0" u="none" strike="noStrike" kern="1200" cap="none" spc="0" normalizeH="0" baseline="0" noProof="0" dirty="0">
                <a:ln>
                  <a:noFill/>
                </a:ln>
                <a:solidFill>
                  <a:srgbClr val="0090DD"/>
                </a:solidFill>
                <a:effectLst/>
                <a:uLnTx/>
                <a:uFillTx/>
                <a:latin typeface="Trebuchet MS" panose="020B0603020202020204" pitchFamily="34" charset="0"/>
                <a:ea typeface="+mj-ea"/>
                <a:cs typeface="+mj-cs"/>
              </a:rPr>
              <a:t>Aanleiding KVO-B</a:t>
            </a:r>
          </a:p>
        </p:txBody>
      </p:sp>
      <p:pic>
        <p:nvPicPr>
          <p:cNvPr id="18" name="Afbeelding 17" descr="Afbeelding met vogel&#10;&#10;Automatisch gegenereerde beschrijving">
            <a:extLst>
              <a:ext uri="{FF2B5EF4-FFF2-40B4-BE49-F238E27FC236}">
                <a16:creationId xmlns:a16="http://schemas.microsoft.com/office/drawing/2014/main" id="{ADDA8BC7-F8BA-4E2B-A131-586EF12321A1}"/>
              </a:ext>
            </a:extLst>
          </p:cNvPr>
          <p:cNvPicPr>
            <a:picLocks noChangeAspect="1"/>
          </p:cNvPicPr>
          <p:nvPr/>
        </p:nvPicPr>
        <p:blipFill rotWithShape="1">
          <a:blip r:embed="rId4">
            <a:extLst>
              <a:ext uri="{28A0092B-C50C-407E-A947-70E740481C1C}">
                <a14:useLocalDpi xmlns:a14="http://schemas.microsoft.com/office/drawing/2010/main" val="0"/>
              </a:ext>
            </a:extLst>
          </a:blip>
          <a:srcRect t="35599" b="39289"/>
          <a:stretch/>
        </p:blipFill>
        <p:spPr>
          <a:xfrm>
            <a:off x="9490017" y="92921"/>
            <a:ext cx="2435407" cy="596185"/>
          </a:xfrm>
          <a:prstGeom prst="rect">
            <a:avLst/>
          </a:prstGeom>
        </p:spPr>
      </p:pic>
      <p:pic>
        <p:nvPicPr>
          <p:cNvPr id="3" name="Afbeelding 2">
            <a:extLst>
              <a:ext uri="{FF2B5EF4-FFF2-40B4-BE49-F238E27FC236}">
                <a16:creationId xmlns:a16="http://schemas.microsoft.com/office/drawing/2014/main" id="{E80A048A-6E38-4D09-8FF3-BF7011F54E11}"/>
              </a:ext>
            </a:extLst>
          </p:cNvPr>
          <p:cNvPicPr>
            <a:picLocks noChangeAspect="1"/>
          </p:cNvPicPr>
          <p:nvPr/>
        </p:nvPicPr>
        <p:blipFill>
          <a:blip r:embed="rId5"/>
          <a:stretch>
            <a:fillRect/>
          </a:stretch>
        </p:blipFill>
        <p:spPr>
          <a:xfrm>
            <a:off x="1407766" y="1183237"/>
            <a:ext cx="8640586" cy="4682526"/>
          </a:xfrm>
          <a:prstGeom prst="rect">
            <a:avLst/>
          </a:prstGeom>
        </p:spPr>
      </p:pic>
      <p:sp>
        <p:nvSpPr>
          <p:cNvPr id="2" name="Tekstvak 1">
            <a:extLst>
              <a:ext uri="{FF2B5EF4-FFF2-40B4-BE49-F238E27FC236}">
                <a16:creationId xmlns:a16="http://schemas.microsoft.com/office/drawing/2014/main" id="{B0FD458D-E5ED-49E3-B305-DD776E59E471}"/>
              </a:ext>
            </a:extLst>
          </p:cNvPr>
          <p:cNvSpPr txBox="1"/>
          <p:nvPr/>
        </p:nvSpPr>
        <p:spPr>
          <a:xfrm>
            <a:off x="2848775" y="1954839"/>
            <a:ext cx="6712299" cy="3139321"/>
          </a:xfrm>
          <a:prstGeom prst="rect">
            <a:avLst/>
          </a:prstGeom>
          <a:noFill/>
        </p:spPr>
        <p:txBody>
          <a:bodyPr wrap="square" rtlCol="0">
            <a:spAutoFit/>
          </a:bodyPr>
          <a:lstStyle/>
          <a:p>
            <a:r>
              <a:rPr lang="nl-NL" sz="6600" b="1" dirty="0">
                <a:highlight>
                  <a:srgbClr val="FF0000"/>
                </a:highlight>
              </a:rPr>
              <a:t>Behoefte om de veiligheid samen te verbeteren</a:t>
            </a:r>
          </a:p>
        </p:txBody>
      </p:sp>
    </p:spTree>
    <p:extLst>
      <p:ext uri="{BB962C8B-B14F-4D97-AF65-F5344CB8AC3E}">
        <p14:creationId xmlns:p14="http://schemas.microsoft.com/office/powerpoint/2010/main" val="33812807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0">
            <a:extLst>
              <a:ext uri="{FF2B5EF4-FFF2-40B4-BE49-F238E27FC236}">
                <a16:creationId xmlns:a16="http://schemas.microsoft.com/office/drawing/2014/main" id="{E5E0E9E9-7B8C-4060-8B68-24547F98F328}"/>
              </a:ext>
            </a:extLst>
          </p:cNvPr>
          <p:cNvPicPr>
            <a:picLocks noChangeAspect="1"/>
          </p:cNvPicPr>
          <p:nvPr/>
        </p:nvPicPr>
        <p:blipFill rotWithShape="1">
          <a:blip r:embed="rId3"/>
          <a:srcRect l="21778" t="86240" r="17783" b="9185"/>
          <a:stretch/>
        </p:blipFill>
        <p:spPr>
          <a:xfrm>
            <a:off x="0" y="6362700"/>
            <a:ext cx="12192000" cy="495300"/>
          </a:xfrm>
          <a:prstGeom prst="rect">
            <a:avLst/>
          </a:prstGeom>
        </p:spPr>
      </p:pic>
      <p:sp>
        <p:nvSpPr>
          <p:cNvPr id="8" name="Titel 1">
            <a:extLst>
              <a:ext uri="{FF2B5EF4-FFF2-40B4-BE49-F238E27FC236}">
                <a16:creationId xmlns:a16="http://schemas.microsoft.com/office/drawing/2014/main" id="{8B9F1158-D469-4400-90D8-87C0F3B1180C}"/>
              </a:ext>
            </a:extLst>
          </p:cNvPr>
          <p:cNvSpPr txBox="1">
            <a:spLocks/>
          </p:cNvSpPr>
          <p:nvPr/>
        </p:nvSpPr>
        <p:spPr>
          <a:xfrm>
            <a:off x="309893" y="12895"/>
            <a:ext cx="6095999" cy="9361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0090DD"/>
                </a:solidFill>
                <a:latin typeface="Trebuchet MS" panose="020B0603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2800" b="0" i="0" u="none" strike="noStrike" kern="1200" cap="none" spc="0" normalizeH="0" baseline="0" noProof="0">
                <a:ln>
                  <a:noFill/>
                </a:ln>
                <a:solidFill>
                  <a:srgbClr val="0090DD"/>
                </a:solidFill>
                <a:effectLst/>
                <a:uLnTx/>
                <a:uFillTx/>
                <a:latin typeface="Trebuchet MS" panose="020B0603020202020204" pitchFamily="34" charset="0"/>
                <a:ea typeface="+mj-ea"/>
                <a:cs typeface="+mj-cs"/>
              </a:rPr>
              <a:t>Brutaal of eerlijk?</a:t>
            </a:r>
          </a:p>
        </p:txBody>
      </p:sp>
      <p:cxnSp>
        <p:nvCxnSpPr>
          <p:cNvPr id="9" name="Rechte verbindingslijn 8">
            <a:extLst>
              <a:ext uri="{FF2B5EF4-FFF2-40B4-BE49-F238E27FC236}">
                <a16:creationId xmlns:a16="http://schemas.microsoft.com/office/drawing/2014/main" id="{31C3ADF4-1DBB-47F7-B939-93E9683AF14C}"/>
              </a:ext>
            </a:extLst>
          </p:cNvPr>
          <p:cNvCxnSpPr/>
          <p:nvPr/>
        </p:nvCxnSpPr>
        <p:spPr>
          <a:xfrm>
            <a:off x="0" y="936171"/>
            <a:ext cx="12192000" cy="0"/>
          </a:xfrm>
          <a:prstGeom prst="line">
            <a:avLst/>
          </a:prstGeom>
          <a:ln w="28575">
            <a:solidFill>
              <a:srgbClr val="009DDE"/>
            </a:solidFill>
          </a:ln>
        </p:spPr>
        <p:style>
          <a:lnRef idx="3">
            <a:schemeClr val="accent1"/>
          </a:lnRef>
          <a:fillRef idx="0">
            <a:schemeClr val="accent1"/>
          </a:fillRef>
          <a:effectRef idx="2">
            <a:schemeClr val="accent1"/>
          </a:effectRef>
          <a:fontRef idx="minor">
            <a:schemeClr val="tx1"/>
          </a:fontRef>
        </p:style>
      </p:cxnSp>
      <p:pic>
        <p:nvPicPr>
          <p:cNvPr id="10" name="Afbeelding 9">
            <a:extLst>
              <a:ext uri="{FF2B5EF4-FFF2-40B4-BE49-F238E27FC236}">
                <a16:creationId xmlns:a16="http://schemas.microsoft.com/office/drawing/2014/main" id="{62EDE7E8-1E14-40EB-AA92-429BB8DFE41D}"/>
              </a:ext>
            </a:extLst>
          </p:cNvPr>
          <p:cNvPicPr>
            <a:picLocks noChangeAspect="1"/>
          </p:cNvPicPr>
          <p:nvPr/>
        </p:nvPicPr>
        <p:blipFill rotWithShape="1">
          <a:blip r:embed="rId4"/>
          <a:srcRect l="2433" t="19305"/>
          <a:stretch/>
        </p:blipFill>
        <p:spPr>
          <a:xfrm>
            <a:off x="2759240" y="997793"/>
            <a:ext cx="6673519" cy="5329072"/>
          </a:xfrm>
          <a:prstGeom prst="rect">
            <a:avLst/>
          </a:prstGeom>
          <a:ln>
            <a:noFill/>
          </a:ln>
          <a:effectLst>
            <a:outerShdw blurRad="292100" dist="139700" dir="2700000" algn="tl" rotWithShape="0">
              <a:srgbClr val="333333">
                <a:alpha val="65000"/>
              </a:srgbClr>
            </a:outerShdw>
          </a:effectLst>
        </p:spPr>
      </p:pic>
      <p:pic>
        <p:nvPicPr>
          <p:cNvPr id="11" name="Afbeelding 10" descr="Afbeelding met vogel&#10;&#10;Automatisch gegenereerde beschrijving">
            <a:extLst>
              <a:ext uri="{FF2B5EF4-FFF2-40B4-BE49-F238E27FC236}">
                <a16:creationId xmlns:a16="http://schemas.microsoft.com/office/drawing/2014/main" id="{F62E7AB2-0607-4BC6-8CD2-E5449E5B6AAD}"/>
              </a:ext>
            </a:extLst>
          </p:cNvPr>
          <p:cNvPicPr>
            <a:picLocks noChangeAspect="1"/>
          </p:cNvPicPr>
          <p:nvPr/>
        </p:nvPicPr>
        <p:blipFill rotWithShape="1">
          <a:blip r:embed="rId5">
            <a:extLst>
              <a:ext uri="{28A0092B-C50C-407E-A947-70E740481C1C}">
                <a14:useLocalDpi xmlns:a14="http://schemas.microsoft.com/office/drawing/2010/main" val="0"/>
              </a:ext>
            </a:extLst>
          </a:blip>
          <a:srcRect t="35599" b="39289"/>
          <a:stretch/>
        </p:blipFill>
        <p:spPr>
          <a:xfrm>
            <a:off x="9490017" y="92921"/>
            <a:ext cx="2435407" cy="596185"/>
          </a:xfrm>
          <a:prstGeom prst="rect">
            <a:avLst/>
          </a:prstGeom>
        </p:spPr>
      </p:pic>
    </p:spTree>
    <p:extLst>
      <p:ext uri="{BB962C8B-B14F-4D97-AF65-F5344CB8AC3E}">
        <p14:creationId xmlns:p14="http://schemas.microsoft.com/office/powerpoint/2010/main" val="327110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0">
            <a:extLst>
              <a:ext uri="{FF2B5EF4-FFF2-40B4-BE49-F238E27FC236}">
                <a16:creationId xmlns:a16="http://schemas.microsoft.com/office/drawing/2014/main" id="{E5E0E9E9-7B8C-4060-8B68-24547F98F328}"/>
              </a:ext>
            </a:extLst>
          </p:cNvPr>
          <p:cNvPicPr>
            <a:picLocks noChangeAspect="1"/>
          </p:cNvPicPr>
          <p:nvPr/>
        </p:nvPicPr>
        <p:blipFill rotWithShape="1">
          <a:blip r:embed="rId3"/>
          <a:srcRect l="21778" t="86240" r="17783" b="9185"/>
          <a:stretch/>
        </p:blipFill>
        <p:spPr>
          <a:xfrm>
            <a:off x="0" y="6362700"/>
            <a:ext cx="12192000" cy="495300"/>
          </a:xfrm>
          <a:prstGeom prst="rect">
            <a:avLst/>
          </a:prstGeom>
        </p:spPr>
      </p:pic>
      <p:sp>
        <p:nvSpPr>
          <p:cNvPr id="8" name="Titel 1">
            <a:extLst>
              <a:ext uri="{FF2B5EF4-FFF2-40B4-BE49-F238E27FC236}">
                <a16:creationId xmlns:a16="http://schemas.microsoft.com/office/drawing/2014/main" id="{8B9F1158-D469-4400-90D8-87C0F3B1180C}"/>
              </a:ext>
            </a:extLst>
          </p:cNvPr>
          <p:cNvSpPr txBox="1">
            <a:spLocks/>
          </p:cNvSpPr>
          <p:nvPr/>
        </p:nvSpPr>
        <p:spPr>
          <a:xfrm>
            <a:off x="309893" y="12895"/>
            <a:ext cx="6095999" cy="9361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0090DD"/>
                </a:solidFill>
                <a:latin typeface="Trebuchet MS" panose="020B0603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2800" b="0" i="0" u="none" strike="noStrike" kern="1200" cap="none" spc="0" normalizeH="0" baseline="0" noProof="0">
                <a:ln>
                  <a:noFill/>
                </a:ln>
                <a:solidFill>
                  <a:srgbClr val="0090DD"/>
                </a:solidFill>
                <a:effectLst/>
                <a:uLnTx/>
                <a:uFillTx/>
                <a:latin typeface="Trebuchet MS" panose="020B0603020202020204" pitchFamily="34" charset="0"/>
                <a:ea typeface="+mj-ea"/>
                <a:cs typeface="+mj-cs"/>
              </a:rPr>
              <a:t>Valt hier iets op?</a:t>
            </a:r>
          </a:p>
        </p:txBody>
      </p:sp>
      <p:cxnSp>
        <p:nvCxnSpPr>
          <p:cNvPr id="9" name="Rechte verbindingslijn 8">
            <a:extLst>
              <a:ext uri="{FF2B5EF4-FFF2-40B4-BE49-F238E27FC236}">
                <a16:creationId xmlns:a16="http://schemas.microsoft.com/office/drawing/2014/main" id="{31C3ADF4-1DBB-47F7-B939-93E9683AF14C}"/>
              </a:ext>
            </a:extLst>
          </p:cNvPr>
          <p:cNvCxnSpPr/>
          <p:nvPr/>
        </p:nvCxnSpPr>
        <p:spPr>
          <a:xfrm>
            <a:off x="0" y="936171"/>
            <a:ext cx="12192000" cy="0"/>
          </a:xfrm>
          <a:prstGeom prst="line">
            <a:avLst/>
          </a:prstGeom>
          <a:ln w="28575">
            <a:solidFill>
              <a:srgbClr val="009DDE"/>
            </a:solidFill>
          </a:ln>
        </p:spPr>
        <p:style>
          <a:lnRef idx="3">
            <a:schemeClr val="accent1"/>
          </a:lnRef>
          <a:fillRef idx="0">
            <a:schemeClr val="accent1"/>
          </a:fillRef>
          <a:effectRef idx="2">
            <a:schemeClr val="accent1"/>
          </a:effectRef>
          <a:fontRef idx="minor">
            <a:schemeClr val="tx1"/>
          </a:fontRef>
        </p:style>
      </p:cxnSp>
      <p:pic>
        <p:nvPicPr>
          <p:cNvPr id="10" name="Afbeelding 9">
            <a:extLst>
              <a:ext uri="{FF2B5EF4-FFF2-40B4-BE49-F238E27FC236}">
                <a16:creationId xmlns:a16="http://schemas.microsoft.com/office/drawing/2014/main" id="{4C07E1DD-D4FB-474D-A13C-22BDEB02DE0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231676" y="1089939"/>
            <a:ext cx="10348432" cy="5195727"/>
          </a:xfrm>
          <a:prstGeom prst="rect">
            <a:avLst/>
          </a:prstGeom>
          <a:ln>
            <a:noFill/>
          </a:ln>
          <a:effectLst>
            <a:outerShdw blurRad="292100" dist="139700" dir="2700000" algn="tl" rotWithShape="0">
              <a:srgbClr val="333333">
                <a:alpha val="65000"/>
              </a:srgbClr>
            </a:outerShdw>
          </a:effectLst>
        </p:spPr>
      </p:pic>
      <p:pic>
        <p:nvPicPr>
          <p:cNvPr id="11" name="Afbeelding 10" descr="Afbeelding met vogel&#10;&#10;Automatisch gegenereerde beschrijving">
            <a:extLst>
              <a:ext uri="{FF2B5EF4-FFF2-40B4-BE49-F238E27FC236}">
                <a16:creationId xmlns:a16="http://schemas.microsoft.com/office/drawing/2014/main" id="{E7ADEF50-2BF4-4E10-A112-1A91B134B360}"/>
              </a:ext>
            </a:extLst>
          </p:cNvPr>
          <p:cNvPicPr>
            <a:picLocks noChangeAspect="1"/>
          </p:cNvPicPr>
          <p:nvPr/>
        </p:nvPicPr>
        <p:blipFill rotWithShape="1">
          <a:blip r:embed="rId5">
            <a:extLst>
              <a:ext uri="{28A0092B-C50C-407E-A947-70E740481C1C}">
                <a14:useLocalDpi xmlns:a14="http://schemas.microsoft.com/office/drawing/2010/main" val="0"/>
              </a:ext>
            </a:extLst>
          </a:blip>
          <a:srcRect t="35599" b="39289"/>
          <a:stretch/>
        </p:blipFill>
        <p:spPr>
          <a:xfrm>
            <a:off x="9490017" y="92921"/>
            <a:ext cx="2435407" cy="596185"/>
          </a:xfrm>
          <a:prstGeom prst="rect">
            <a:avLst/>
          </a:prstGeom>
        </p:spPr>
      </p:pic>
    </p:spTree>
    <p:extLst>
      <p:ext uri="{BB962C8B-B14F-4D97-AF65-F5344CB8AC3E}">
        <p14:creationId xmlns:p14="http://schemas.microsoft.com/office/powerpoint/2010/main" val="13346662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0">
            <a:extLst>
              <a:ext uri="{FF2B5EF4-FFF2-40B4-BE49-F238E27FC236}">
                <a16:creationId xmlns:a16="http://schemas.microsoft.com/office/drawing/2014/main" id="{E5E0E9E9-7B8C-4060-8B68-24547F98F328}"/>
              </a:ext>
            </a:extLst>
          </p:cNvPr>
          <p:cNvPicPr>
            <a:picLocks noChangeAspect="1"/>
          </p:cNvPicPr>
          <p:nvPr/>
        </p:nvPicPr>
        <p:blipFill rotWithShape="1">
          <a:blip r:embed="rId3"/>
          <a:srcRect l="21778" t="86240" r="17783" b="9185"/>
          <a:stretch/>
        </p:blipFill>
        <p:spPr>
          <a:xfrm>
            <a:off x="0" y="6362700"/>
            <a:ext cx="12192000" cy="495300"/>
          </a:xfrm>
          <a:prstGeom prst="rect">
            <a:avLst/>
          </a:prstGeom>
        </p:spPr>
      </p:pic>
      <p:sp>
        <p:nvSpPr>
          <p:cNvPr id="8" name="Titel 1">
            <a:extLst>
              <a:ext uri="{FF2B5EF4-FFF2-40B4-BE49-F238E27FC236}">
                <a16:creationId xmlns:a16="http://schemas.microsoft.com/office/drawing/2014/main" id="{8B9F1158-D469-4400-90D8-87C0F3B1180C}"/>
              </a:ext>
            </a:extLst>
          </p:cNvPr>
          <p:cNvSpPr txBox="1">
            <a:spLocks/>
          </p:cNvSpPr>
          <p:nvPr/>
        </p:nvSpPr>
        <p:spPr>
          <a:xfrm>
            <a:off x="309893" y="12895"/>
            <a:ext cx="6095999" cy="9361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0090DD"/>
                </a:solidFill>
                <a:latin typeface="Trebuchet MS" panose="020B0603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2800" b="0" i="0" u="none" strike="noStrike" kern="1200" cap="none" spc="0" normalizeH="0" baseline="0" noProof="0">
                <a:ln>
                  <a:noFill/>
                </a:ln>
                <a:solidFill>
                  <a:srgbClr val="0090DD"/>
                </a:solidFill>
                <a:effectLst/>
                <a:uLnTx/>
                <a:uFillTx/>
                <a:latin typeface="Trebuchet MS" panose="020B0603020202020204" pitchFamily="34" charset="0"/>
                <a:ea typeface="+mj-ea"/>
                <a:cs typeface="+mj-cs"/>
              </a:rPr>
              <a:t>Een blik dichterbij…</a:t>
            </a:r>
          </a:p>
        </p:txBody>
      </p:sp>
      <p:cxnSp>
        <p:nvCxnSpPr>
          <p:cNvPr id="9" name="Rechte verbindingslijn 8">
            <a:extLst>
              <a:ext uri="{FF2B5EF4-FFF2-40B4-BE49-F238E27FC236}">
                <a16:creationId xmlns:a16="http://schemas.microsoft.com/office/drawing/2014/main" id="{31C3ADF4-1DBB-47F7-B939-93E9683AF14C}"/>
              </a:ext>
            </a:extLst>
          </p:cNvPr>
          <p:cNvCxnSpPr/>
          <p:nvPr/>
        </p:nvCxnSpPr>
        <p:spPr>
          <a:xfrm>
            <a:off x="0" y="936171"/>
            <a:ext cx="12192000" cy="0"/>
          </a:xfrm>
          <a:prstGeom prst="line">
            <a:avLst/>
          </a:prstGeom>
          <a:ln w="28575">
            <a:solidFill>
              <a:srgbClr val="009DDE"/>
            </a:solidFill>
          </a:ln>
        </p:spPr>
        <p:style>
          <a:lnRef idx="3">
            <a:schemeClr val="accent1"/>
          </a:lnRef>
          <a:fillRef idx="0">
            <a:schemeClr val="accent1"/>
          </a:fillRef>
          <a:effectRef idx="2">
            <a:schemeClr val="accent1"/>
          </a:effectRef>
          <a:fontRef idx="minor">
            <a:schemeClr val="tx1"/>
          </a:fontRef>
        </p:style>
      </p:cxnSp>
      <p:pic>
        <p:nvPicPr>
          <p:cNvPr id="10" name="Afbeelding 9">
            <a:extLst>
              <a:ext uri="{FF2B5EF4-FFF2-40B4-BE49-F238E27FC236}">
                <a16:creationId xmlns:a16="http://schemas.microsoft.com/office/drawing/2014/main" id="{740DA284-4BB6-465B-A1B1-E6C6002823D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95646" y="1051342"/>
            <a:ext cx="10400708" cy="5221974"/>
          </a:xfrm>
          <a:prstGeom prst="rect">
            <a:avLst/>
          </a:prstGeom>
          <a:ln>
            <a:noFill/>
          </a:ln>
          <a:effectLst>
            <a:outerShdw blurRad="292100" dist="139700" dir="2700000" algn="tl" rotWithShape="0">
              <a:srgbClr val="333333">
                <a:alpha val="65000"/>
              </a:srgbClr>
            </a:outerShdw>
          </a:effectLst>
        </p:spPr>
      </p:pic>
      <p:pic>
        <p:nvPicPr>
          <p:cNvPr id="11" name="Afbeelding 10" descr="Afbeelding met vogel&#10;&#10;Automatisch gegenereerde beschrijving">
            <a:extLst>
              <a:ext uri="{FF2B5EF4-FFF2-40B4-BE49-F238E27FC236}">
                <a16:creationId xmlns:a16="http://schemas.microsoft.com/office/drawing/2014/main" id="{EE4ADFC4-5F70-41C2-B4F2-397D37E4030C}"/>
              </a:ext>
            </a:extLst>
          </p:cNvPr>
          <p:cNvPicPr>
            <a:picLocks noChangeAspect="1"/>
          </p:cNvPicPr>
          <p:nvPr/>
        </p:nvPicPr>
        <p:blipFill rotWithShape="1">
          <a:blip r:embed="rId5">
            <a:extLst>
              <a:ext uri="{28A0092B-C50C-407E-A947-70E740481C1C}">
                <a14:useLocalDpi xmlns:a14="http://schemas.microsoft.com/office/drawing/2010/main" val="0"/>
              </a:ext>
            </a:extLst>
          </a:blip>
          <a:srcRect t="35599" b="39289"/>
          <a:stretch/>
        </p:blipFill>
        <p:spPr>
          <a:xfrm>
            <a:off x="9490017" y="92921"/>
            <a:ext cx="2435407" cy="596185"/>
          </a:xfrm>
          <a:prstGeom prst="rect">
            <a:avLst/>
          </a:prstGeom>
        </p:spPr>
      </p:pic>
    </p:spTree>
    <p:extLst>
      <p:ext uri="{BB962C8B-B14F-4D97-AF65-F5344CB8AC3E}">
        <p14:creationId xmlns:p14="http://schemas.microsoft.com/office/powerpoint/2010/main" val="2079983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0">
            <a:extLst>
              <a:ext uri="{FF2B5EF4-FFF2-40B4-BE49-F238E27FC236}">
                <a16:creationId xmlns:a16="http://schemas.microsoft.com/office/drawing/2014/main" id="{E5E0E9E9-7B8C-4060-8B68-24547F98F328}"/>
              </a:ext>
            </a:extLst>
          </p:cNvPr>
          <p:cNvPicPr>
            <a:picLocks noChangeAspect="1"/>
          </p:cNvPicPr>
          <p:nvPr/>
        </p:nvPicPr>
        <p:blipFill rotWithShape="1">
          <a:blip r:embed="rId2"/>
          <a:srcRect l="21778" t="86240" r="17783" b="9185"/>
          <a:stretch/>
        </p:blipFill>
        <p:spPr>
          <a:xfrm>
            <a:off x="0" y="6362700"/>
            <a:ext cx="12192000" cy="495300"/>
          </a:xfrm>
          <a:prstGeom prst="rect">
            <a:avLst/>
          </a:prstGeom>
        </p:spPr>
      </p:pic>
      <p:sp>
        <p:nvSpPr>
          <p:cNvPr id="8" name="Titel 1">
            <a:extLst>
              <a:ext uri="{FF2B5EF4-FFF2-40B4-BE49-F238E27FC236}">
                <a16:creationId xmlns:a16="http://schemas.microsoft.com/office/drawing/2014/main" id="{8B9F1158-D469-4400-90D8-87C0F3B1180C}"/>
              </a:ext>
            </a:extLst>
          </p:cNvPr>
          <p:cNvSpPr txBox="1">
            <a:spLocks/>
          </p:cNvSpPr>
          <p:nvPr/>
        </p:nvSpPr>
        <p:spPr>
          <a:xfrm>
            <a:off x="309893" y="180981"/>
            <a:ext cx="6095999" cy="9361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0090DD"/>
                </a:solidFill>
                <a:latin typeface="Trebuchet MS" panose="020B0603020202020204" pitchFamily="34" charset="0"/>
                <a:ea typeface="+mj-ea"/>
                <a:cs typeface="+mj-cs"/>
              </a:defRPr>
            </a:lvl1pPr>
          </a:lstStyle>
          <a:p>
            <a:pPr>
              <a:defRPr/>
            </a:pPr>
            <a:r>
              <a:rPr lang="nl-NL" sz="2800"/>
              <a:t>Een blik dichterbij…</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nl-NL" sz="2800" b="0" i="0" u="none" strike="noStrike" kern="1200" cap="none" spc="0" normalizeH="0" baseline="0" noProof="0">
              <a:ln>
                <a:noFill/>
              </a:ln>
              <a:solidFill>
                <a:srgbClr val="0090DD"/>
              </a:solidFill>
              <a:effectLst/>
              <a:uLnTx/>
              <a:uFillTx/>
              <a:latin typeface="Trebuchet MS" panose="020B0603020202020204" pitchFamily="34" charset="0"/>
              <a:ea typeface="+mj-ea"/>
              <a:cs typeface="+mj-cs"/>
            </a:endParaRPr>
          </a:p>
        </p:txBody>
      </p:sp>
      <p:cxnSp>
        <p:nvCxnSpPr>
          <p:cNvPr id="9" name="Rechte verbindingslijn 8">
            <a:extLst>
              <a:ext uri="{FF2B5EF4-FFF2-40B4-BE49-F238E27FC236}">
                <a16:creationId xmlns:a16="http://schemas.microsoft.com/office/drawing/2014/main" id="{31C3ADF4-1DBB-47F7-B939-93E9683AF14C}"/>
              </a:ext>
            </a:extLst>
          </p:cNvPr>
          <p:cNvCxnSpPr/>
          <p:nvPr/>
        </p:nvCxnSpPr>
        <p:spPr>
          <a:xfrm>
            <a:off x="0" y="936171"/>
            <a:ext cx="12192000" cy="0"/>
          </a:xfrm>
          <a:prstGeom prst="line">
            <a:avLst/>
          </a:prstGeom>
          <a:ln w="28575">
            <a:solidFill>
              <a:srgbClr val="009DDE"/>
            </a:solidFill>
          </a:ln>
        </p:spPr>
        <p:style>
          <a:lnRef idx="3">
            <a:schemeClr val="accent1"/>
          </a:lnRef>
          <a:fillRef idx="0">
            <a:schemeClr val="accent1"/>
          </a:fillRef>
          <a:effectRef idx="2">
            <a:schemeClr val="accent1"/>
          </a:effectRef>
          <a:fontRef idx="minor">
            <a:schemeClr val="tx1"/>
          </a:fontRef>
        </p:style>
      </p:cxnSp>
      <p:pic>
        <p:nvPicPr>
          <p:cNvPr id="10" name="Afbeelding 9">
            <a:extLst>
              <a:ext uri="{FF2B5EF4-FFF2-40B4-BE49-F238E27FC236}">
                <a16:creationId xmlns:a16="http://schemas.microsoft.com/office/drawing/2014/main" id="{DB6CDDC8-5835-4415-9F34-730D1DED49A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55596" y="1046074"/>
            <a:ext cx="10150181" cy="5096189"/>
          </a:xfrm>
          <a:prstGeom prst="rect">
            <a:avLst/>
          </a:prstGeom>
          <a:ln>
            <a:noFill/>
          </a:ln>
          <a:effectLst>
            <a:outerShdw blurRad="292100" dist="139700" dir="2700000" algn="tl" rotWithShape="0">
              <a:srgbClr val="333333">
                <a:alpha val="65000"/>
              </a:srgbClr>
            </a:outerShdw>
          </a:effectLst>
        </p:spPr>
      </p:pic>
      <p:pic>
        <p:nvPicPr>
          <p:cNvPr id="11" name="Afbeelding 10" descr="Afbeelding met vogel&#10;&#10;Automatisch gegenereerde beschrijving">
            <a:extLst>
              <a:ext uri="{FF2B5EF4-FFF2-40B4-BE49-F238E27FC236}">
                <a16:creationId xmlns:a16="http://schemas.microsoft.com/office/drawing/2014/main" id="{DFEF0B8A-9BF5-4FF8-917B-08AC997E89D7}"/>
              </a:ext>
            </a:extLst>
          </p:cNvPr>
          <p:cNvPicPr>
            <a:picLocks noChangeAspect="1"/>
          </p:cNvPicPr>
          <p:nvPr/>
        </p:nvPicPr>
        <p:blipFill rotWithShape="1">
          <a:blip r:embed="rId4">
            <a:extLst>
              <a:ext uri="{28A0092B-C50C-407E-A947-70E740481C1C}">
                <a14:useLocalDpi xmlns:a14="http://schemas.microsoft.com/office/drawing/2010/main" val="0"/>
              </a:ext>
            </a:extLst>
          </a:blip>
          <a:srcRect t="35599" b="39289"/>
          <a:stretch/>
        </p:blipFill>
        <p:spPr>
          <a:xfrm>
            <a:off x="9490017" y="92921"/>
            <a:ext cx="2435407" cy="596185"/>
          </a:xfrm>
          <a:prstGeom prst="rect">
            <a:avLst/>
          </a:prstGeom>
        </p:spPr>
      </p:pic>
    </p:spTree>
    <p:extLst>
      <p:ext uri="{BB962C8B-B14F-4D97-AF65-F5344CB8AC3E}">
        <p14:creationId xmlns:p14="http://schemas.microsoft.com/office/powerpoint/2010/main" val="33009751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0">
            <a:extLst>
              <a:ext uri="{FF2B5EF4-FFF2-40B4-BE49-F238E27FC236}">
                <a16:creationId xmlns:a16="http://schemas.microsoft.com/office/drawing/2014/main" id="{E5E0E9E9-7B8C-4060-8B68-24547F98F328}"/>
              </a:ext>
            </a:extLst>
          </p:cNvPr>
          <p:cNvPicPr>
            <a:picLocks noChangeAspect="1"/>
          </p:cNvPicPr>
          <p:nvPr/>
        </p:nvPicPr>
        <p:blipFill rotWithShape="1">
          <a:blip r:embed="rId3"/>
          <a:srcRect l="21778" t="86240" r="17783" b="9185"/>
          <a:stretch/>
        </p:blipFill>
        <p:spPr>
          <a:xfrm>
            <a:off x="0" y="6362700"/>
            <a:ext cx="12192000" cy="495300"/>
          </a:xfrm>
          <a:prstGeom prst="rect">
            <a:avLst/>
          </a:prstGeom>
        </p:spPr>
      </p:pic>
      <p:sp>
        <p:nvSpPr>
          <p:cNvPr id="8" name="Titel 1">
            <a:extLst>
              <a:ext uri="{FF2B5EF4-FFF2-40B4-BE49-F238E27FC236}">
                <a16:creationId xmlns:a16="http://schemas.microsoft.com/office/drawing/2014/main" id="{8B9F1158-D469-4400-90D8-87C0F3B1180C}"/>
              </a:ext>
            </a:extLst>
          </p:cNvPr>
          <p:cNvSpPr txBox="1">
            <a:spLocks/>
          </p:cNvSpPr>
          <p:nvPr/>
        </p:nvSpPr>
        <p:spPr>
          <a:xfrm>
            <a:off x="309893" y="180981"/>
            <a:ext cx="6095999" cy="9361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0090DD"/>
                </a:solidFill>
                <a:latin typeface="Trebuchet MS" panose="020B0603020202020204" pitchFamily="34" charset="0"/>
                <a:ea typeface="+mj-ea"/>
                <a:cs typeface="+mj-cs"/>
              </a:defRPr>
            </a:lvl1pPr>
          </a:lstStyle>
          <a:p>
            <a:pPr lvl="0">
              <a:defRPr/>
            </a:pPr>
            <a:r>
              <a:rPr lang="nl-NL" sz="2800"/>
              <a:t>Een blik dichterbij…</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nl-NL" sz="2800" b="0" i="0" u="none" strike="noStrike" kern="1200" cap="none" spc="0" normalizeH="0" baseline="0" noProof="0">
              <a:ln>
                <a:noFill/>
              </a:ln>
              <a:solidFill>
                <a:srgbClr val="0090DD"/>
              </a:solidFill>
              <a:effectLst/>
              <a:uLnTx/>
              <a:uFillTx/>
              <a:latin typeface="Trebuchet MS" panose="020B0603020202020204" pitchFamily="34" charset="0"/>
              <a:ea typeface="+mj-ea"/>
              <a:cs typeface="+mj-cs"/>
            </a:endParaRPr>
          </a:p>
        </p:txBody>
      </p:sp>
      <p:cxnSp>
        <p:nvCxnSpPr>
          <p:cNvPr id="9" name="Rechte verbindingslijn 8">
            <a:extLst>
              <a:ext uri="{FF2B5EF4-FFF2-40B4-BE49-F238E27FC236}">
                <a16:creationId xmlns:a16="http://schemas.microsoft.com/office/drawing/2014/main" id="{31C3ADF4-1DBB-47F7-B939-93E9683AF14C}"/>
              </a:ext>
            </a:extLst>
          </p:cNvPr>
          <p:cNvCxnSpPr/>
          <p:nvPr/>
        </p:nvCxnSpPr>
        <p:spPr>
          <a:xfrm>
            <a:off x="0" y="936171"/>
            <a:ext cx="12192000" cy="0"/>
          </a:xfrm>
          <a:prstGeom prst="line">
            <a:avLst/>
          </a:prstGeom>
          <a:ln w="28575">
            <a:solidFill>
              <a:srgbClr val="009DDE"/>
            </a:solidFill>
          </a:ln>
        </p:spPr>
        <p:style>
          <a:lnRef idx="3">
            <a:schemeClr val="accent1"/>
          </a:lnRef>
          <a:fillRef idx="0">
            <a:schemeClr val="accent1"/>
          </a:fillRef>
          <a:effectRef idx="2">
            <a:schemeClr val="accent1"/>
          </a:effectRef>
          <a:fontRef idx="minor">
            <a:schemeClr val="tx1"/>
          </a:fontRef>
        </p:style>
      </p:cxnSp>
      <p:pic>
        <p:nvPicPr>
          <p:cNvPr id="10" name="Afbeelding 9">
            <a:extLst>
              <a:ext uri="{FF2B5EF4-FFF2-40B4-BE49-F238E27FC236}">
                <a16:creationId xmlns:a16="http://schemas.microsoft.com/office/drawing/2014/main" id="{B147B025-7944-4B4D-B39E-981CC721C77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95393" y="1176457"/>
            <a:ext cx="9601213" cy="4820564"/>
          </a:xfrm>
          <a:prstGeom prst="rect">
            <a:avLst/>
          </a:prstGeom>
          <a:ln>
            <a:noFill/>
          </a:ln>
          <a:effectLst>
            <a:outerShdw blurRad="292100" dist="139700" dir="2700000" algn="tl" rotWithShape="0">
              <a:srgbClr val="333333">
                <a:alpha val="65000"/>
              </a:srgbClr>
            </a:outerShdw>
          </a:effectLst>
        </p:spPr>
      </p:pic>
      <p:pic>
        <p:nvPicPr>
          <p:cNvPr id="11" name="Afbeelding 10" descr="Afbeelding met vogel&#10;&#10;Automatisch gegenereerde beschrijving">
            <a:extLst>
              <a:ext uri="{FF2B5EF4-FFF2-40B4-BE49-F238E27FC236}">
                <a16:creationId xmlns:a16="http://schemas.microsoft.com/office/drawing/2014/main" id="{73195430-D31A-4F4C-B56B-474F14744621}"/>
              </a:ext>
            </a:extLst>
          </p:cNvPr>
          <p:cNvPicPr>
            <a:picLocks noChangeAspect="1"/>
          </p:cNvPicPr>
          <p:nvPr/>
        </p:nvPicPr>
        <p:blipFill rotWithShape="1">
          <a:blip r:embed="rId5">
            <a:extLst>
              <a:ext uri="{28A0092B-C50C-407E-A947-70E740481C1C}">
                <a14:useLocalDpi xmlns:a14="http://schemas.microsoft.com/office/drawing/2010/main" val="0"/>
              </a:ext>
            </a:extLst>
          </a:blip>
          <a:srcRect t="35599" b="39289"/>
          <a:stretch/>
        </p:blipFill>
        <p:spPr>
          <a:xfrm>
            <a:off x="9490017" y="92921"/>
            <a:ext cx="2435407" cy="596185"/>
          </a:xfrm>
          <a:prstGeom prst="rect">
            <a:avLst/>
          </a:prstGeom>
        </p:spPr>
      </p:pic>
    </p:spTree>
    <p:extLst>
      <p:ext uri="{BB962C8B-B14F-4D97-AF65-F5344CB8AC3E}">
        <p14:creationId xmlns:p14="http://schemas.microsoft.com/office/powerpoint/2010/main" val="23178886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avonVTI">
  <a:themeElements>
    <a:clrScheme name="FIVE">
      <a:dk1>
        <a:sysClr val="windowText" lastClr="000000"/>
      </a:dk1>
      <a:lt1>
        <a:sysClr val="window" lastClr="FFFFFF"/>
      </a:lt1>
      <a:dk2>
        <a:srgbClr val="505046"/>
      </a:dk2>
      <a:lt2>
        <a:srgbClr val="F5F6F4"/>
      </a:lt2>
      <a:accent1>
        <a:srgbClr val="57903F"/>
      </a:accent1>
      <a:accent2>
        <a:srgbClr val="F03F2B"/>
      </a:accent2>
      <a:accent3>
        <a:srgbClr val="3488A0"/>
      </a:accent3>
      <a:accent4>
        <a:srgbClr val="F8D22F"/>
      </a:accent4>
      <a:accent5>
        <a:srgbClr val="5CC6D6"/>
      </a:accent5>
      <a:accent6>
        <a:srgbClr val="B8D233"/>
      </a:accent6>
      <a:hlink>
        <a:srgbClr val="00B0F0"/>
      </a:hlink>
      <a:folHlink>
        <a:srgbClr val="B2B2B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ffice_41798719_TF78438558" id="{5D860BCF-E933-4921-9607-DF8320786C70}" vid="{37989AE5-D40C-4D36-A9F1-4057D19A04A6}"/>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1705</TotalTime>
  <Words>686</Words>
  <Application>Microsoft Office PowerPoint</Application>
  <PresentationFormat>Breedbeeld</PresentationFormat>
  <Paragraphs>195</Paragraphs>
  <Slides>23</Slides>
  <Notes>13</Notes>
  <HiddenSlides>0</HiddenSlides>
  <MMClips>0</MMClips>
  <ScaleCrop>false</ScaleCrop>
  <HeadingPairs>
    <vt:vector size="6" baseType="variant">
      <vt:variant>
        <vt:lpstr>Gebruikte lettertypen</vt:lpstr>
      </vt:variant>
      <vt:variant>
        <vt:i4>9</vt:i4>
      </vt:variant>
      <vt:variant>
        <vt:lpstr>Thema</vt:lpstr>
      </vt:variant>
      <vt:variant>
        <vt:i4>2</vt:i4>
      </vt:variant>
      <vt:variant>
        <vt:lpstr>Diatitels</vt:lpstr>
      </vt:variant>
      <vt:variant>
        <vt:i4>23</vt:i4>
      </vt:variant>
    </vt:vector>
  </HeadingPairs>
  <TitlesOfParts>
    <vt:vector size="34" baseType="lpstr">
      <vt:lpstr>Arial</vt:lpstr>
      <vt:lpstr>Calibri</vt:lpstr>
      <vt:lpstr>Calibri Light</vt:lpstr>
      <vt:lpstr>Century Gothic</vt:lpstr>
      <vt:lpstr>Courier New</vt:lpstr>
      <vt:lpstr>Garamond</vt:lpstr>
      <vt:lpstr>Profile Bold</vt:lpstr>
      <vt:lpstr>Trebuchet MS</vt:lpstr>
      <vt:lpstr>Wingdings 2</vt:lpstr>
      <vt:lpstr>Kantoorthema</vt:lpstr>
      <vt:lpstr>SavonVTI</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Bas Goddrie</dc:creator>
  <cp:lastModifiedBy>Michael de Man</cp:lastModifiedBy>
  <cp:revision>10</cp:revision>
  <cp:lastPrinted>2020-09-23T07:06:39Z</cp:lastPrinted>
  <dcterms:created xsi:type="dcterms:W3CDTF">2019-04-10T06:46:39Z</dcterms:created>
  <dcterms:modified xsi:type="dcterms:W3CDTF">2021-10-07T07:52:57Z</dcterms:modified>
</cp:coreProperties>
</file>